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832F8-88A3-43DF-91A6-1336501E30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Medical Company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F96AF4-1897-4E7C-8D9A-26D9154FD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Дипломный проект</a:t>
            </a:r>
          </a:p>
          <a:p>
            <a:r>
              <a:rPr lang="ru-RU" dirty="0"/>
              <a:t>Филин М.Д.</a:t>
            </a:r>
          </a:p>
        </p:txBody>
      </p:sp>
    </p:spTree>
    <p:extLst>
      <p:ext uri="{BB962C8B-B14F-4D97-AF65-F5344CB8AC3E}">
        <p14:creationId xmlns:p14="http://schemas.microsoft.com/office/powerpoint/2010/main" val="185124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CC322-3EA2-4A3D-A81C-DFF3D9EC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414F598-8B6A-431E-9147-B07316AFE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9141" y="863790"/>
            <a:ext cx="5380327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4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FBFFD-2957-48EA-89ED-62706EFD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Описание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E770241-365C-425C-A0A5-C77BAA6CD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767"/>
          <a:stretch/>
        </p:blipFill>
        <p:spPr>
          <a:xfrm>
            <a:off x="4105823" y="2821369"/>
            <a:ext cx="3408075" cy="323831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3A81A1-49CC-47D4-97EA-AE894893BC4B}"/>
              </a:ext>
            </a:extLst>
          </p:cNvPr>
          <p:cNvSpPr txBox="1"/>
          <p:nvPr/>
        </p:nvSpPr>
        <p:spPr>
          <a:xfrm>
            <a:off x="8143095" y="2821177"/>
            <a:ext cx="21577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Схема приложения: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Представления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Веб-страницы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Поля моделей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5C864EF-54D2-48A3-A74A-3424C40FD3D6}"/>
              </a:ext>
            </a:extLst>
          </p:cNvPr>
          <p:cNvSpPr/>
          <p:nvPr/>
        </p:nvSpPr>
        <p:spPr>
          <a:xfrm>
            <a:off x="4002836" y="2380272"/>
            <a:ext cx="4261449" cy="1449238"/>
          </a:xfrm>
          <a:custGeom>
            <a:avLst/>
            <a:gdLst>
              <a:gd name="connsiteX0" fmla="*/ 327804 w 4261449"/>
              <a:gd name="connsiteY0" fmla="*/ 698740 h 1449238"/>
              <a:gd name="connsiteX1" fmla="*/ 276046 w 4261449"/>
              <a:gd name="connsiteY1" fmla="*/ 707366 h 1449238"/>
              <a:gd name="connsiteX2" fmla="*/ 250166 w 4261449"/>
              <a:gd name="connsiteY2" fmla="*/ 724619 h 1449238"/>
              <a:gd name="connsiteX3" fmla="*/ 207034 w 4261449"/>
              <a:gd name="connsiteY3" fmla="*/ 776378 h 1449238"/>
              <a:gd name="connsiteX4" fmla="*/ 198408 w 4261449"/>
              <a:gd name="connsiteY4" fmla="*/ 1078302 h 1449238"/>
              <a:gd name="connsiteX5" fmla="*/ 215661 w 4261449"/>
              <a:gd name="connsiteY5" fmla="*/ 1130061 h 1449238"/>
              <a:gd name="connsiteX6" fmla="*/ 250166 w 4261449"/>
              <a:gd name="connsiteY6" fmla="*/ 1173193 h 1449238"/>
              <a:gd name="connsiteX7" fmla="*/ 276046 w 4261449"/>
              <a:gd name="connsiteY7" fmla="*/ 1224951 h 1449238"/>
              <a:gd name="connsiteX8" fmla="*/ 310551 w 4261449"/>
              <a:gd name="connsiteY8" fmla="*/ 1285336 h 1449238"/>
              <a:gd name="connsiteX9" fmla="*/ 319178 w 4261449"/>
              <a:gd name="connsiteY9" fmla="*/ 1319842 h 1449238"/>
              <a:gd name="connsiteX10" fmla="*/ 353683 w 4261449"/>
              <a:gd name="connsiteY10" fmla="*/ 1371600 h 1449238"/>
              <a:gd name="connsiteX11" fmla="*/ 431321 w 4261449"/>
              <a:gd name="connsiteY11" fmla="*/ 1440612 h 1449238"/>
              <a:gd name="connsiteX12" fmla="*/ 457200 w 4261449"/>
              <a:gd name="connsiteY12" fmla="*/ 1449238 h 1449238"/>
              <a:gd name="connsiteX13" fmla="*/ 1035170 w 4261449"/>
              <a:gd name="connsiteY13" fmla="*/ 1440612 h 1449238"/>
              <a:gd name="connsiteX14" fmla="*/ 1061049 w 4261449"/>
              <a:gd name="connsiteY14" fmla="*/ 1431985 h 1449238"/>
              <a:gd name="connsiteX15" fmla="*/ 1130061 w 4261449"/>
              <a:gd name="connsiteY15" fmla="*/ 1423359 h 1449238"/>
              <a:gd name="connsiteX16" fmla="*/ 1147314 w 4261449"/>
              <a:gd name="connsiteY16" fmla="*/ 1397480 h 1449238"/>
              <a:gd name="connsiteX17" fmla="*/ 1147314 w 4261449"/>
              <a:gd name="connsiteY17" fmla="*/ 1302589 h 1449238"/>
              <a:gd name="connsiteX18" fmla="*/ 1104181 w 4261449"/>
              <a:gd name="connsiteY18" fmla="*/ 1224951 h 1449238"/>
              <a:gd name="connsiteX19" fmla="*/ 1069676 w 4261449"/>
              <a:gd name="connsiteY19" fmla="*/ 1190446 h 1449238"/>
              <a:gd name="connsiteX20" fmla="*/ 1035170 w 4261449"/>
              <a:gd name="connsiteY20" fmla="*/ 1138687 h 1449238"/>
              <a:gd name="connsiteX21" fmla="*/ 1017917 w 4261449"/>
              <a:gd name="connsiteY21" fmla="*/ 1112808 h 1449238"/>
              <a:gd name="connsiteX22" fmla="*/ 948906 w 4261449"/>
              <a:gd name="connsiteY22" fmla="*/ 1035170 h 1449238"/>
              <a:gd name="connsiteX23" fmla="*/ 923027 w 4261449"/>
              <a:gd name="connsiteY23" fmla="*/ 1026544 h 1449238"/>
              <a:gd name="connsiteX24" fmla="*/ 897147 w 4261449"/>
              <a:gd name="connsiteY24" fmla="*/ 1000664 h 1449238"/>
              <a:gd name="connsiteX25" fmla="*/ 845389 w 4261449"/>
              <a:gd name="connsiteY25" fmla="*/ 966159 h 1449238"/>
              <a:gd name="connsiteX26" fmla="*/ 819510 w 4261449"/>
              <a:gd name="connsiteY26" fmla="*/ 948906 h 1449238"/>
              <a:gd name="connsiteX27" fmla="*/ 698740 w 4261449"/>
              <a:gd name="connsiteY27" fmla="*/ 871268 h 1449238"/>
              <a:gd name="connsiteX28" fmla="*/ 672861 w 4261449"/>
              <a:gd name="connsiteY28" fmla="*/ 845389 h 1449238"/>
              <a:gd name="connsiteX29" fmla="*/ 655608 w 4261449"/>
              <a:gd name="connsiteY29" fmla="*/ 819510 h 1449238"/>
              <a:gd name="connsiteX30" fmla="*/ 629729 w 4261449"/>
              <a:gd name="connsiteY30" fmla="*/ 810883 h 1449238"/>
              <a:gd name="connsiteX31" fmla="*/ 612476 w 4261449"/>
              <a:gd name="connsiteY31" fmla="*/ 785004 h 1449238"/>
              <a:gd name="connsiteX32" fmla="*/ 560717 w 4261449"/>
              <a:gd name="connsiteY32" fmla="*/ 759125 h 1449238"/>
              <a:gd name="connsiteX33" fmla="*/ 508959 w 4261449"/>
              <a:gd name="connsiteY33" fmla="*/ 715993 h 1449238"/>
              <a:gd name="connsiteX34" fmla="*/ 483080 w 4261449"/>
              <a:gd name="connsiteY34" fmla="*/ 707366 h 1449238"/>
              <a:gd name="connsiteX35" fmla="*/ 310551 w 4261449"/>
              <a:gd name="connsiteY35" fmla="*/ 715993 h 1449238"/>
              <a:gd name="connsiteX36" fmla="*/ 284672 w 4261449"/>
              <a:gd name="connsiteY36" fmla="*/ 724619 h 1449238"/>
              <a:gd name="connsiteX37" fmla="*/ 250166 w 4261449"/>
              <a:gd name="connsiteY37" fmla="*/ 733246 h 1449238"/>
              <a:gd name="connsiteX38" fmla="*/ 129397 w 4261449"/>
              <a:gd name="connsiteY38" fmla="*/ 724619 h 1449238"/>
              <a:gd name="connsiteX39" fmla="*/ 103517 w 4261449"/>
              <a:gd name="connsiteY39" fmla="*/ 690114 h 1449238"/>
              <a:gd name="connsiteX40" fmla="*/ 69012 w 4261449"/>
              <a:gd name="connsiteY40" fmla="*/ 638355 h 1449238"/>
              <a:gd name="connsiteX41" fmla="*/ 60385 w 4261449"/>
              <a:gd name="connsiteY41" fmla="*/ 612476 h 1449238"/>
              <a:gd name="connsiteX42" fmla="*/ 51759 w 4261449"/>
              <a:gd name="connsiteY42" fmla="*/ 577970 h 1449238"/>
              <a:gd name="connsiteX43" fmla="*/ 17253 w 4261449"/>
              <a:gd name="connsiteY43" fmla="*/ 508959 h 1449238"/>
              <a:gd name="connsiteX44" fmla="*/ 0 w 4261449"/>
              <a:gd name="connsiteY44" fmla="*/ 379563 h 1449238"/>
              <a:gd name="connsiteX45" fmla="*/ 8627 w 4261449"/>
              <a:gd name="connsiteY45" fmla="*/ 181155 h 1449238"/>
              <a:gd name="connsiteX46" fmla="*/ 17253 w 4261449"/>
              <a:gd name="connsiteY46" fmla="*/ 155276 h 1449238"/>
              <a:gd name="connsiteX47" fmla="*/ 69012 w 4261449"/>
              <a:gd name="connsiteY47" fmla="*/ 103517 h 1449238"/>
              <a:gd name="connsiteX48" fmla="*/ 94891 w 4261449"/>
              <a:gd name="connsiteY48" fmla="*/ 77638 h 1449238"/>
              <a:gd name="connsiteX49" fmla="*/ 146649 w 4261449"/>
              <a:gd name="connsiteY49" fmla="*/ 69012 h 1449238"/>
              <a:gd name="connsiteX50" fmla="*/ 258793 w 4261449"/>
              <a:gd name="connsiteY50" fmla="*/ 34506 h 1449238"/>
              <a:gd name="connsiteX51" fmla="*/ 362310 w 4261449"/>
              <a:gd name="connsiteY51" fmla="*/ 8627 h 1449238"/>
              <a:gd name="connsiteX52" fmla="*/ 474453 w 4261449"/>
              <a:gd name="connsiteY52" fmla="*/ 0 h 1449238"/>
              <a:gd name="connsiteX53" fmla="*/ 1423359 w 4261449"/>
              <a:gd name="connsiteY53" fmla="*/ 8627 h 1449238"/>
              <a:gd name="connsiteX54" fmla="*/ 1578634 w 4261449"/>
              <a:gd name="connsiteY54" fmla="*/ 25880 h 1449238"/>
              <a:gd name="connsiteX55" fmla="*/ 1621766 w 4261449"/>
              <a:gd name="connsiteY55" fmla="*/ 43132 h 1449238"/>
              <a:gd name="connsiteX56" fmla="*/ 1785668 w 4261449"/>
              <a:gd name="connsiteY56" fmla="*/ 69012 h 1449238"/>
              <a:gd name="connsiteX57" fmla="*/ 1932317 w 4261449"/>
              <a:gd name="connsiteY57" fmla="*/ 94891 h 1449238"/>
              <a:gd name="connsiteX58" fmla="*/ 1975449 w 4261449"/>
              <a:gd name="connsiteY58" fmla="*/ 103517 h 1449238"/>
              <a:gd name="connsiteX59" fmla="*/ 2061714 w 4261449"/>
              <a:gd name="connsiteY59" fmla="*/ 112144 h 1449238"/>
              <a:gd name="connsiteX60" fmla="*/ 2130725 w 4261449"/>
              <a:gd name="connsiteY60" fmla="*/ 129397 h 1449238"/>
              <a:gd name="connsiteX61" fmla="*/ 2432649 w 4261449"/>
              <a:gd name="connsiteY61" fmla="*/ 146649 h 1449238"/>
              <a:gd name="connsiteX62" fmla="*/ 2484408 w 4261449"/>
              <a:gd name="connsiteY62" fmla="*/ 163902 h 1449238"/>
              <a:gd name="connsiteX63" fmla="*/ 2596551 w 4261449"/>
              <a:gd name="connsiteY63" fmla="*/ 172529 h 1449238"/>
              <a:gd name="connsiteX64" fmla="*/ 2691442 w 4261449"/>
              <a:gd name="connsiteY64" fmla="*/ 181155 h 1449238"/>
              <a:gd name="connsiteX65" fmla="*/ 2769080 w 4261449"/>
              <a:gd name="connsiteY65" fmla="*/ 207034 h 1449238"/>
              <a:gd name="connsiteX66" fmla="*/ 2794959 w 4261449"/>
              <a:gd name="connsiteY66" fmla="*/ 215661 h 1449238"/>
              <a:gd name="connsiteX67" fmla="*/ 2855344 w 4261449"/>
              <a:gd name="connsiteY67" fmla="*/ 224287 h 1449238"/>
              <a:gd name="connsiteX68" fmla="*/ 2881223 w 4261449"/>
              <a:gd name="connsiteY68" fmla="*/ 232914 h 1449238"/>
              <a:gd name="connsiteX69" fmla="*/ 2950234 w 4261449"/>
              <a:gd name="connsiteY69" fmla="*/ 258793 h 1449238"/>
              <a:gd name="connsiteX70" fmla="*/ 3036498 w 4261449"/>
              <a:gd name="connsiteY70" fmla="*/ 276046 h 1449238"/>
              <a:gd name="connsiteX71" fmla="*/ 3071004 w 4261449"/>
              <a:gd name="connsiteY71" fmla="*/ 284672 h 1449238"/>
              <a:gd name="connsiteX72" fmla="*/ 3096883 w 4261449"/>
              <a:gd name="connsiteY72" fmla="*/ 293298 h 1449238"/>
              <a:gd name="connsiteX73" fmla="*/ 3140015 w 4261449"/>
              <a:gd name="connsiteY73" fmla="*/ 301925 h 1449238"/>
              <a:gd name="connsiteX74" fmla="*/ 3209027 w 4261449"/>
              <a:gd name="connsiteY74" fmla="*/ 336431 h 1449238"/>
              <a:gd name="connsiteX75" fmla="*/ 3295291 w 4261449"/>
              <a:gd name="connsiteY75" fmla="*/ 362310 h 1449238"/>
              <a:gd name="connsiteX76" fmla="*/ 3381555 w 4261449"/>
              <a:gd name="connsiteY76" fmla="*/ 396815 h 1449238"/>
              <a:gd name="connsiteX77" fmla="*/ 3502325 w 4261449"/>
              <a:gd name="connsiteY77" fmla="*/ 457200 h 1449238"/>
              <a:gd name="connsiteX78" fmla="*/ 3545457 w 4261449"/>
              <a:gd name="connsiteY78" fmla="*/ 483080 h 1449238"/>
              <a:gd name="connsiteX79" fmla="*/ 3605842 w 4261449"/>
              <a:gd name="connsiteY79" fmla="*/ 500332 h 1449238"/>
              <a:gd name="connsiteX80" fmla="*/ 3692106 w 4261449"/>
              <a:gd name="connsiteY80" fmla="*/ 552091 h 1449238"/>
              <a:gd name="connsiteX81" fmla="*/ 3778370 w 4261449"/>
              <a:gd name="connsiteY81" fmla="*/ 595223 h 1449238"/>
              <a:gd name="connsiteX82" fmla="*/ 3804249 w 4261449"/>
              <a:gd name="connsiteY82" fmla="*/ 621102 h 1449238"/>
              <a:gd name="connsiteX83" fmla="*/ 3830129 w 4261449"/>
              <a:gd name="connsiteY83" fmla="*/ 638355 h 1449238"/>
              <a:gd name="connsiteX84" fmla="*/ 3881887 w 4261449"/>
              <a:gd name="connsiteY84" fmla="*/ 690114 h 1449238"/>
              <a:gd name="connsiteX85" fmla="*/ 3925019 w 4261449"/>
              <a:gd name="connsiteY85" fmla="*/ 741872 h 1449238"/>
              <a:gd name="connsiteX86" fmla="*/ 3950898 w 4261449"/>
              <a:gd name="connsiteY86" fmla="*/ 759125 h 1449238"/>
              <a:gd name="connsiteX87" fmla="*/ 3985404 w 4261449"/>
              <a:gd name="connsiteY87" fmla="*/ 793631 h 1449238"/>
              <a:gd name="connsiteX88" fmla="*/ 4037163 w 4261449"/>
              <a:gd name="connsiteY88" fmla="*/ 810883 h 1449238"/>
              <a:gd name="connsiteX89" fmla="*/ 4097547 w 4261449"/>
              <a:gd name="connsiteY89" fmla="*/ 836763 h 1449238"/>
              <a:gd name="connsiteX90" fmla="*/ 4149306 w 4261449"/>
              <a:gd name="connsiteY90" fmla="*/ 871268 h 1449238"/>
              <a:gd name="connsiteX91" fmla="*/ 4175185 w 4261449"/>
              <a:gd name="connsiteY91" fmla="*/ 888521 h 1449238"/>
              <a:gd name="connsiteX92" fmla="*/ 4218317 w 4261449"/>
              <a:gd name="connsiteY92" fmla="*/ 905774 h 1449238"/>
              <a:gd name="connsiteX93" fmla="*/ 4261449 w 4261449"/>
              <a:gd name="connsiteY93" fmla="*/ 905774 h 144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261449" h="1449238">
                <a:moveTo>
                  <a:pt x="327804" y="698740"/>
                </a:moveTo>
                <a:cubicBezTo>
                  <a:pt x="310551" y="701615"/>
                  <a:pt x="292639" y="701835"/>
                  <a:pt x="276046" y="707366"/>
                </a:cubicBezTo>
                <a:cubicBezTo>
                  <a:pt x="266210" y="710645"/>
                  <a:pt x="258131" y="717982"/>
                  <a:pt x="250166" y="724619"/>
                </a:cubicBezTo>
                <a:cubicBezTo>
                  <a:pt x="225258" y="745375"/>
                  <a:pt x="223998" y="750932"/>
                  <a:pt x="207034" y="776378"/>
                </a:cubicBezTo>
                <a:cubicBezTo>
                  <a:pt x="165779" y="900142"/>
                  <a:pt x="178219" y="842767"/>
                  <a:pt x="198408" y="1078302"/>
                </a:cubicBezTo>
                <a:cubicBezTo>
                  <a:pt x="199961" y="1096422"/>
                  <a:pt x="209910" y="1112808"/>
                  <a:pt x="215661" y="1130061"/>
                </a:cubicBezTo>
                <a:cubicBezTo>
                  <a:pt x="227566" y="1165776"/>
                  <a:pt x="216721" y="1150896"/>
                  <a:pt x="250166" y="1173193"/>
                </a:cubicBezTo>
                <a:cubicBezTo>
                  <a:pt x="283318" y="1222920"/>
                  <a:pt x="254620" y="1174956"/>
                  <a:pt x="276046" y="1224951"/>
                </a:cubicBezTo>
                <a:cubicBezTo>
                  <a:pt x="289182" y="1255602"/>
                  <a:pt x="293221" y="1259342"/>
                  <a:pt x="310551" y="1285336"/>
                </a:cubicBezTo>
                <a:cubicBezTo>
                  <a:pt x="313427" y="1296838"/>
                  <a:pt x="313876" y="1309238"/>
                  <a:pt x="319178" y="1319842"/>
                </a:cubicBezTo>
                <a:cubicBezTo>
                  <a:pt x="328451" y="1338388"/>
                  <a:pt x="339021" y="1356938"/>
                  <a:pt x="353683" y="1371600"/>
                </a:cubicBezTo>
                <a:cubicBezTo>
                  <a:pt x="376543" y="1394460"/>
                  <a:pt x="400535" y="1425219"/>
                  <a:pt x="431321" y="1440612"/>
                </a:cubicBezTo>
                <a:cubicBezTo>
                  <a:pt x="439454" y="1444678"/>
                  <a:pt x="448574" y="1446363"/>
                  <a:pt x="457200" y="1449238"/>
                </a:cubicBezTo>
                <a:lnTo>
                  <a:pt x="1035170" y="1440612"/>
                </a:lnTo>
                <a:cubicBezTo>
                  <a:pt x="1044259" y="1440352"/>
                  <a:pt x="1052103" y="1433612"/>
                  <a:pt x="1061049" y="1431985"/>
                </a:cubicBezTo>
                <a:cubicBezTo>
                  <a:pt x="1083858" y="1427838"/>
                  <a:pt x="1107057" y="1426234"/>
                  <a:pt x="1130061" y="1423359"/>
                </a:cubicBezTo>
                <a:cubicBezTo>
                  <a:pt x="1135812" y="1414733"/>
                  <a:pt x="1143230" y="1407009"/>
                  <a:pt x="1147314" y="1397480"/>
                </a:cubicBezTo>
                <a:cubicBezTo>
                  <a:pt x="1162314" y="1362480"/>
                  <a:pt x="1155142" y="1341729"/>
                  <a:pt x="1147314" y="1302589"/>
                </a:cubicBezTo>
                <a:cubicBezTo>
                  <a:pt x="1141890" y="1275472"/>
                  <a:pt x="1121472" y="1242242"/>
                  <a:pt x="1104181" y="1224951"/>
                </a:cubicBezTo>
                <a:cubicBezTo>
                  <a:pt x="1092679" y="1213449"/>
                  <a:pt x="1079837" y="1203147"/>
                  <a:pt x="1069676" y="1190446"/>
                </a:cubicBezTo>
                <a:cubicBezTo>
                  <a:pt x="1056723" y="1174254"/>
                  <a:pt x="1046672" y="1155940"/>
                  <a:pt x="1035170" y="1138687"/>
                </a:cubicBezTo>
                <a:lnTo>
                  <a:pt x="1017917" y="1112808"/>
                </a:lnTo>
                <a:cubicBezTo>
                  <a:pt x="1001478" y="1088150"/>
                  <a:pt x="974228" y="1043610"/>
                  <a:pt x="948906" y="1035170"/>
                </a:cubicBezTo>
                <a:lnTo>
                  <a:pt x="923027" y="1026544"/>
                </a:lnTo>
                <a:cubicBezTo>
                  <a:pt x="914400" y="1017917"/>
                  <a:pt x="906777" y="1008154"/>
                  <a:pt x="897147" y="1000664"/>
                </a:cubicBezTo>
                <a:cubicBezTo>
                  <a:pt x="880780" y="987934"/>
                  <a:pt x="862642" y="977661"/>
                  <a:pt x="845389" y="966159"/>
                </a:cubicBezTo>
                <a:cubicBezTo>
                  <a:pt x="836763" y="960408"/>
                  <a:pt x="827606" y="955383"/>
                  <a:pt x="819510" y="948906"/>
                </a:cubicBezTo>
                <a:cubicBezTo>
                  <a:pt x="723988" y="872489"/>
                  <a:pt x="768970" y="888827"/>
                  <a:pt x="698740" y="871268"/>
                </a:cubicBezTo>
                <a:cubicBezTo>
                  <a:pt x="690114" y="862642"/>
                  <a:pt x="680671" y="854761"/>
                  <a:pt x="672861" y="845389"/>
                </a:cubicBezTo>
                <a:cubicBezTo>
                  <a:pt x="666224" y="837424"/>
                  <a:pt x="663704" y="825987"/>
                  <a:pt x="655608" y="819510"/>
                </a:cubicBezTo>
                <a:cubicBezTo>
                  <a:pt x="648508" y="813830"/>
                  <a:pt x="638355" y="813759"/>
                  <a:pt x="629729" y="810883"/>
                </a:cubicBezTo>
                <a:cubicBezTo>
                  <a:pt x="623978" y="802257"/>
                  <a:pt x="619807" y="792335"/>
                  <a:pt x="612476" y="785004"/>
                </a:cubicBezTo>
                <a:cubicBezTo>
                  <a:pt x="595752" y="768280"/>
                  <a:pt x="581767" y="766141"/>
                  <a:pt x="560717" y="759125"/>
                </a:cubicBezTo>
                <a:cubicBezTo>
                  <a:pt x="541639" y="740047"/>
                  <a:pt x="532979" y="728003"/>
                  <a:pt x="508959" y="715993"/>
                </a:cubicBezTo>
                <a:cubicBezTo>
                  <a:pt x="500826" y="711926"/>
                  <a:pt x="491706" y="710242"/>
                  <a:pt x="483080" y="707366"/>
                </a:cubicBezTo>
                <a:cubicBezTo>
                  <a:pt x="425570" y="710242"/>
                  <a:pt x="367916" y="711005"/>
                  <a:pt x="310551" y="715993"/>
                </a:cubicBezTo>
                <a:cubicBezTo>
                  <a:pt x="301492" y="716781"/>
                  <a:pt x="293415" y="722121"/>
                  <a:pt x="284672" y="724619"/>
                </a:cubicBezTo>
                <a:cubicBezTo>
                  <a:pt x="273272" y="727876"/>
                  <a:pt x="261668" y="730370"/>
                  <a:pt x="250166" y="733246"/>
                </a:cubicBezTo>
                <a:cubicBezTo>
                  <a:pt x="209910" y="730370"/>
                  <a:pt x="168116" y="736007"/>
                  <a:pt x="129397" y="724619"/>
                </a:cubicBezTo>
                <a:cubicBezTo>
                  <a:pt x="115604" y="720562"/>
                  <a:pt x="111762" y="701892"/>
                  <a:pt x="103517" y="690114"/>
                </a:cubicBezTo>
                <a:cubicBezTo>
                  <a:pt x="91626" y="673127"/>
                  <a:pt x="75570" y="658026"/>
                  <a:pt x="69012" y="638355"/>
                </a:cubicBezTo>
                <a:cubicBezTo>
                  <a:pt x="66136" y="629729"/>
                  <a:pt x="62883" y="621219"/>
                  <a:pt x="60385" y="612476"/>
                </a:cubicBezTo>
                <a:cubicBezTo>
                  <a:pt x="57128" y="601076"/>
                  <a:pt x="56319" y="588914"/>
                  <a:pt x="51759" y="577970"/>
                </a:cubicBezTo>
                <a:cubicBezTo>
                  <a:pt x="41867" y="554229"/>
                  <a:pt x="17253" y="508959"/>
                  <a:pt x="17253" y="508959"/>
                </a:cubicBezTo>
                <a:cubicBezTo>
                  <a:pt x="8077" y="463078"/>
                  <a:pt x="0" y="429984"/>
                  <a:pt x="0" y="379563"/>
                </a:cubicBezTo>
                <a:cubicBezTo>
                  <a:pt x="0" y="313365"/>
                  <a:pt x="3550" y="247158"/>
                  <a:pt x="8627" y="181155"/>
                </a:cubicBezTo>
                <a:cubicBezTo>
                  <a:pt x="9324" y="172089"/>
                  <a:pt x="12742" y="163171"/>
                  <a:pt x="17253" y="155276"/>
                </a:cubicBezTo>
                <a:cubicBezTo>
                  <a:pt x="44303" y="107937"/>
                  <a:pt x="34810" y="132018"/>
                  <a:pt x="69012" y="103517"/>
                </a:cubicBezTo>
                <a:cubicBezTo>
                  <a:pt x="78384" y="95707"/>
                  <a:pt x="83743" y="82593"/>
                  <a:pt x="94891" y="77638"/>
                </a:cubicBezTo>
                <a:cubicBezTo>
                  <a:pt x="110874" y="70534"/>
                  <a:pt x="129396" y="71887"/>
                  <a:pt x="146649" y="69012"/>
                </a:cubicBezTo>
                <a:cubicBezTo>
                  <a:pt x="210564" y="26403"/>
                  <a:pt x="123795" y="79504"/>
                  <a:pt x="258793" y="34506"/>
                </a:cubicBezTo>
                <a:cubicBezTo>
                  <a:pt x="296887" y="21809"/>
                  <a:pt x="313509" y="15282"/>
                  <a:pt x="362310" y="8627"/>
                </a:cubicBezTo>
                <a:cubicBezTo>
                  <a:pt x="399458" y="3561"/>
                  <a:pt x="437072" y="2876"/>
                  <a:pt x="474453" y="0"/>
                </a:cubicBezTo>
                <a:lnTo>
                  <a:pt x="1423359" y="8627"/>
                </a:lnTo>
                <a:cubicBezTo>
                  <a:pt x="1448601" y="9048"/>
                  <a:pt x="1548407" y="22101"/>
                  <a:pt x="1578634" y="25880"/>
                </a:cubicBezTo>
                <a:cubicBezTo>
                  <a:pt x="1593011" y="31631"/>
                  <a:pt x="1606607" y="39974"/>
                  <a:pt x="1621766" y="43132"/>
                </a:cubicBezTo>
                <a:cubicBezTo>
                  <a:pt x="1675914" y="54413"/>
                  <a:pt x="1785668" y="69012"/>
                  <a:pt x="1785668" y="69012"/>
                </a:cubicBezTo>
                <a:cubicBezTo>
                  <a:pt x="1867413" y="101709"/>
                  <a:pt x="1798914" y="79196"/>
                  <a:pt x="1932317" y="94891"/>
                </a:cubicBezTo>
                <a:cubicBezTo>
                  <a:pt x="1946879" y="96604"/>
                  <a:pt x="1960916" y="101579"/>
                  <a:pt x="1975449" y="103517"/>
                </a:cubicBezTo>
                <a:cubicBezTo>
                  <a:pt x="2004094" y="107336"/>
                  <a:pt x="2032959" y="109268"/>
                  <a:pt x="2061714" y="112144"/>
                </a:cubicBezTo>
                <a:cubicBezTo>
                  <a:pt x="2084718" y="117895"/>
                  <a:pt x="2107474" y="124747"/>
                  <a:pt x="2130725" y="129397"/>
                </a:cubicBezTo>
                <a:cubicBezTo>
                  <a:pt x="2222116" y="147675"/>
                  <a:pt x="2363949" y="144196"/>
                  <a:pt x="2432649" y="146649"/>
                </a:cubicBezTo>
                <a:cubicBezTo>
                  <a:pt x="2449902" y="152400"/>
                  <a:pt x="2466444" y="161066"/>
                  <a:pt x="2484408" y="163902"/>
                </a:cubicBezTo>
                <a:cubicBezTo>
                  <a:pt x="2521441" y="169749"/>
                  <a:pt x="2559189" y="169415"/>
                  <a:pt x="2596551" y="172529"/>
                </a:cubicBezTo>
                <a:lnTo>
                  <a:pt x="2691442" y="181155"/>
                </a:lnTo>
                <a:lnTo>
                  <a:pt x="2769080" y="207034"/>
                </a:lnTo>
                <a:cubicBezTo>
                  <a:pt x="2777706" y="209909"/>
                  <a:pt x="2785957" y="214375"/>
                  <a:pt x="2794959" y="215661"/>
                </a:cubicBezTo>
                <a:lnTo>
                  <a:pt x="2855344" y="224287"/>
                </a:lnTo>
                <a:cubicBezTo>
                  <a:pt x="2863970" y="227163"/>
                  <a:pt x="2872709" y="229721"/>
                  <a:pt x="2881223" y="232914"/>
                </a:cubicBezTo>
                <a:cubicBezTo>
                  <a:pt x="2892592" y="237177"/>
                  <a:pt x="2933275" y="254879"/>
                  <a:pt x="2950234" y="258793"/>
                </a:cubicBezTo>
                <a:cubicBezTo>
                  <a:pt x="2978807" y="265387"/>
                  <a:pt x="3008049" y="268934"/>
                  <a:pt x="3036498" y="276046"/>
                </a:cubicBezTo>
                <a:cubicBezTo>
                  <a:pt x="3048000" y="278921"/>
                  <a:pt x="3059604" y="281415"/>
                  <a:pt x="3071004" y="284672"/>
                </a:cubicBezTo>
                <a:cubicBezTo>
                  <a:pt x="3079747" y="287170"/>
                  <a:pt x="3088062" y="291093"/>
                  <a:pt x="3096883" y="293298"/>
                </a:cubicBezTo>
                <a:cubicBezTo>
                  <a:pt x="3111107" y="296854"/>
                  <a:pt x="3125971" y="297712"/>
                  <a:pt x="3140015" y="301925"/>
                </a:cubicBezTo>
                <a:cubicBezTo>
                  <a:pt x="3245327" y="333519"/>
                  <a:pt x="3135076" y="303564"/>
                  <a:pt x="3209027" y="336431"/>
                </a:cubicBezTo>
                <a:cubicBezTo>
                  <a:pt x="3289999" y="372418"/>
                  <a:pt x="3231429" y="339502"/>
                  <a:pt x="3295291" y="362310"/>
                </a:cubicBezTo>
                <a:cubicBezTo>
                  <a:pt x="3324456" y="372726"/>
                  <a:pt x="3381555" y="396815"/>
                  <a:pt x="3381555" y="396815"/>
                </a:cubicBezTo>
                <a:cubicBezTo>
                  <a:pt x="3446487" y="461747"/>
                  <a:pt x="3383505" y="409672"/>
                  <a:pt x="3502325" y="457200"/>
                </a:cubicBezTo>
                <a:cubicBezTo>
                  <a:pt x="3517893" y="463427"/>
                  <a:pt x="3529980" y="476631"/>
                  <a:pt x="3545457" y="483080"/>
                </a:cubicBezTo>
                <a:cubicBezTo>
                  <a:pt x="3564780" y="491131"/>
                  <a:pt x="3585714" y="494581"/>
                  <a:pt x="3605842" y="500332"/>
                </a:cubicBezTo>
                <a:cubicBezTo>
                  <a:pt x="3684934" y="563607"/>
                  <a:pt x="3611805" y="511940"/>
                  <a:pt x="3692106" y="552091"/>
                </a:cubicBezTo>
                <a:cubicBezTo>
                  <a:pt x="3804926" y="608501"/>
                  <a:pt x="3667573" y="550904"/>
                  <a:pt x="3778370" y="595223"/>
                </a:cubicBezTo>
                <a:cubicBezTo>
                  <a:pt x="3786996" y="603849"/>
                  <a:pt x="3794877" y="613292"/>
                  <a:pt x="3804249" y="621102"/>
                </a:cubicBezTo>
                <a:cubicBezTo>
                  <a:pt x="3812214" y="627739"/>
                  <a:pt x="3822798" y="631024"/>
                  <a:pt x="3830129" y="638355"/>
                </a:cubicBezTo>
                <a:cubicBezTo>
                  <a:pt x="3894332" y="702558"/>
                  <a:pt x="3820896" y="649452"/>
                  <a:pt x="3881887" y="690114"/>
                </a:cubicBezTo>
                <a:cubicBezTo>
                  <a:pt x="3898851" y="715560"/>
                  <a:pt x="3900112" y="721116"/>
                  <a:pt x="3925019" y="741872"/>
                </a:cubicBezTo>
                <a:cubicBezTo>
                  <a:pt x="3932984" y="748509"/>
                  <a:pt x="3943026" y="752378"/>
                  <a:pt x="3950898" y="759125"/>
                </a:cubicBezTo>
                <a:cubicBezTo>
                  <a:pt x="3963248" y="769711"/>
                  <a:pt x="3971456" y="785262"/>
                  <a:pt x="3985404" y="793631"/>
                </a:cubicBezTo>
                <a:cubicBezTo>
                  <a:pt x="4000999" y="802988"/>
                  <a:pt x="4037163" y="810883"/>
                  <a:pt x="4037163" y="810883"/>
                </a:cubicBezTo>
                <a:cubicBezTo>
                  <a:pt x="4131351" y="873676"/>
                  <a:pt x="3986150" y="781065"/>
                  <a:pt x="4097547" y="836763"/>
                </a:cubicBezTo>
                <a:cubicBezTo>
                  <a:pt x="4116093" y="846036"/>
                  <a:pt x="4132053" y="859766"/>
                  <a:pt x="4149306" y="871268"/>
                </a:cubicBezTo>
                <a:cubicBezTo>
                  <a:pt x="4157932" y="877019"/>
                  <a:pt x="4165559" y="884671"/>
                  <a:pt x="4175185" y="888521"/>
                </a:cubicBezTo>
                <a:cubicBezTo>
                  <a:pt x="4189562" y="894272"/>
                  <a:pt x="4203818" y="900337"/>
                  <a:pt x="4218317" y="905774"/>
                </a:cubicBezTo>
                <a:cubicBezTo>
                  <a:pt x="4248773" y="917195"/>
                  <a:pt x="4237141" y="917928"/>
                  <a:pt x="4261449" y="905774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AC9FDEB4-76B5-4198-8BB2-DC2B1A950652}"/>
              </a:ext>
            </a:extLst>
          </p:cNvPr>
          <p:cNvSpPr/>
          <p:nvPr/>
        </p:nvSpPr>
        <p:spPr>
          <a:xfrm>
            <a:off x="4979630" y="3041383"/>
            <a:ext cx="3291245" cy="808533"/>
          </a:xfrm>
          <a:custGeom>
            <a:avLst/>
            <a:gdLst>
              <a:gd name="connsiteX0" fmla="*/ 3291245 w 3291245"/>
              <a:gd name="connsiteY0" fmla="*/ 503695 h 808533"/>
              <a:gd name="connsiteX1" fmla="*/ 3253145 w 3291245"/>
              <a:gd name="connsiteY1" fmla="*/ 471945 h 808533"/>
              <a:gd name="connsiteX2" fmla="*/ 3215045 w 3291245"/>
              <a:gd name="connsiteY2" fmla="*/ 446545 h 808533"/>
              <a:gd name="connsiteX3" fmla="*/ 3189645 w 3291245"/>
              <a:gd name="connsiteY3" fmla="*/ 421145 h 808533"/>
              <a:gd name="connsiteX4" fmla="*/ 3176945 w 3291245"/>
              <a:gd name="connsiteY4" fmla="*/ 402095 h 808533"/>
              <a:gd name="connsiteX5" fmla="*/ 3126145 w 3291245"/>
              <a:gd name="connsiteY5" fmla="*/ 376695 h 808533"/>
              <a:gd name="connsiteX6" fmla="*/ 3075345 w 3291245"/>
              <a:gd name="connsiteY6" fmla="*/ 351295 h 808533"/>
              <a:gd name="connsiteX7" fmla="*/ 3056295 w 3291245"/>
              <a:gd name="connsiteY7" fmla="*/ 338595 h 808533"/>
              <a:gd name="connsiteX8" fmla="*/ 3037245 w 3291245"/>
              <a:gd name="connsiteY8" fmla="*/ 319545 h 808533"/>
              <a:gd name="connsiteX9" fmla="*/ 3018195 w 3291245"/>
              <a:gd name="connsiteY9" fmla="*/ 313195 h 808533"/>
              <a:gd name="connsiteX10" fmla="*/ 2941995 w 3291245"/>
              <a:gd name="connsiteY10" fmla="*/ 294145 h 808533"/>
              <a:gd name="connsiteX11" fmla="*/ 2922945 w 3291245"/>
              <a:gd name="connsiteY11" fmla="*/ 281445 h 808533"/>
              <a:gd name="connsiteX12" fmla="*/ 2903895 w 3291245"/>
              <a:gd name="connsiteY12" fmla="*/ 275095 h 808533"/>
              <a:gd name="connsiteX13" fmla="*/ 2853095 w 3291245"/>
              <a:gd name="connsiteY13" fmla="*/ 262395 h 808533"/>
              <a:gd name="connsiteX14" fmla="*/ 2802295 w 3291245"/>
              <a:gd name="connsiteY14" fmla="*/ 249695 h 808533"/>
              <a:gd name="connsiteX15" fmla="*/ 2776895 w 3291245"/>
              <a:gd name="connsiteY15" fmla="*/ 243345 h 808533"/>
              <a:gd name="connsiteX16" fmla="*/ 2738795 w 3291245"/>
              <a:gd name="connsiteY16" fmla="*/ 230645 h 808533"/>
              <a:gd name="connsiteX17" fmla="*/ 2694345 w 3291245"/>
              <a:gd name="connsiteY17" fmla="*/ 224295 h 808533"/>
              <a:gd name="connsiteX18" fmla="*/ 2580045 w 3291245"/>
              <a:gd name="connsiteY18" fmla="*/ 205245 h 808533"/>
              <a:gd name="connsiteX19" fmla="*/ 2541945 w 3291245"/>
              <a:gd name="connsiteY19" fmla="*/ 198895 h 808533"/>
              <a:gd name="connsiteX20" fmla="*/ 2402245 w 3291245"/>
              <a:gd name="connsiteY20" fmla="*/ 179845 h 808533"/>
              <a:gd name="connsiteX21" fmla="*/ 2357795 w 3291245"/>
              <a:gd name="connsiteY21" fmla="*/ 173495 h 808533"/>
              <a:gd name="connsiteX22" fmla="*/ 1792645 w 3291245"/>
              <a:gd name="connsiteY22" fmla="*/ 179845 h 808533"/>
              <a:gd name="connsiteX23" fmla="*/ 1684695 w 3291245"/>
              <a:gd name="connsiteY23" fmla="*/ 186195 h 808533"/>
              <a:gd name="connsiteX24" fmla="*/ 1602145 w 3291245"/>
              <a:gd name="connsiteY24" fmla="*/ 205245 h 808533"/>
              <a:gd name="connsiteX25" fmla="*/ 1525945 w 3291245"/>
              <a:gd name="connsiteY25" fmla="*/ 217945 h 808533"/>
              <a:gd name="connsiteX26" fmla="*/ 1494195 w 3291245"/>
              <a:gd name="connsiteY26" fmla="*/ 224295 h 808533"/>
              <a:gd name="connsiteX27" fmla="*/ 1449745 w 3291245"/>
              <a:gd name="connsiteY27" fmla="*/ 230645 h 808533"/>
              <a:gd name="connsiteX28" fmla="*/ 1424345 w 3291245"/>
              <a:gd name="connsiteY28" fmla="*/ 236995 h 808533"/>
              <a:gd name="connsiteX29" fmla="*/ 1405295 w 3291245"/>
              <a:gd name="connsiteY29" fmla="*/ 243345 h 808533"/>
              <a:gd name="connsiteX30" fmla="*/ 1246545 w 3291245"/>
              <a:gd name="connsiteY30" fmla="*/ 262395 h 808533"/>
              <a:gd name="connsiteX31" fmla="*/ 1151295 w 3291245"/>
              <a:gd name="connsiteY31" fmla="*/ 268745 h 808533"/>
              <a:gd name="connsiteX32" fmla="*/ 1132245 w 3291245"/>
              <a:gd name="connsiteY32" fmla="*/ 275095 h 808533"/>
              <a:gd name="connsiteX33" fmla="*/ 789345 w 3291245"/>
              <a:gd name="connsiteY33" fmla="*/ 256045 h 808533"/>
              <a:gd name="connsiteX34" fmla="*/ 713145 w 3291245"/>
              <a:gd name="connsiteY34" fmla="*/ 205245 h 808533"/>
              <a:gd name="connsiteX35" fmla="*/ 668695 w 3291245"/>
              <a:gd name="connsiteY35" fmla="*/ 192545 h 808533"/>
              <a:gd name="connsiteX36" fmla="*/ 630595 w 3291245"/>
              <a:gd name="connsiteY36" fmla="*/ 167145 h 808533"/>
              <a:gd name="connsiteX37" fmla="*/ 611545 w 3291245"/>
              <a:gd name="connsiteY37" fmla="*/ 160795 h 808533"/>
              <a:gd name="connsiteX38" fmla="*/ 567095 w 3291245"/>
              <a:gd name="connsiteY38" fmla="*/ 148095 h 808533"/>
              <a:gd name="connsiteX39" fmla="*/ 528995 w 3291245"/>
              <a:gd name="connsiteY39" fmla="*/ 129045 h 808533"/>
              <a:gd name="connsiteX40" fmla="*/ 490895 w 3291245"/>
              <a:gd name="connsiteY40" fmla="*/ 97295 h 808533"/>
              <a:gd name="connsiteX41" fmla="*/ 471845 w 3291245"/>
              <a:gd name="connsiteY41" fmla="*/ 90945 h 808533"/>
              <a:gd name="connsiteX42" fmla="*/ 414695 w 3291245"/>
              <a:gd name="connsiteY42" fmla="*/ 71895 h 808533"/>
              <a:gd name="connsiteX43" fmla="*/ 395645 w 3291245"/>
              <a:gd name="connsiteY43" fmla="*/ 52845 h 808533"/>
              <a:gd name="connsiteX44" fmla="*/ 363895 w 3291245"/>
              <a:gd name="connsiteY44" fmla="*/ 40145 h 808533"/>
              <a:gd name="connsiteX45" fmla="*/ 338495 w 3291245"/>
              <a:gd name="connsiteY45" fmla="*/ 27445 h 808533"/>
              <a:gd name="connsiteX46" fmla="*/ 255945 w 3291245"/>
              <a:gd name="connsiteY46" fmla="*/ 14745 h 808533"/>
              <a:gd name="connsiteX47" fmla="*/ 33695 w 3291245"/>
              <a:gd name="connsiteY47" fmla="*/ 40145 h 808533"/>
              <a:gd name="connsiteX48" fmla="*/ 14645 w 3291245"/>
              <a:gd name="connsiteY48" fmla="*/ 65545 h 808533"/>
              <a:gd name="connsiteX49" fmla="*/ 8295 w 3291245"/>
              <a:gd name="connsiteY49" fmla="*/ 148095 h 808533"/>
              <a:gd name="connsiteX50" fmla="*/ 1945 w 3291245"/>
              <a:gd name="connsiteY50" fmla="*/ 167145 h 808533"/>
              <a:gd name="connsiteX51" fmla="*/ 20995 w 3291245"/>
              <a:gd name="connsiteY51" fmla="*/ 287795 h 808533"/>
              <a:gd name="connsiteX52" fmla="*/ 40045 w 3291245"/>
              <a:gd name="connsiteY52" fmla="*/ 332245 h 808533"/>
              <a:gd name="connsiteX53" fmla="*/ 59095 w 3291245"/>
              <a:gd name="connsiteY53" fmla="*/ 370345 h 808533"/>
              <a:gd name="connsiteX54" fmla="*/ 65445 w 3291245"/>
              <a:gd name="connsiteY54" fmla="*/ 395745 h 808533"/>
              <a:gd name="connsiteX55" fmla="*/ 84495 w 3291245"/>
              <a:gd name="connsiteY55" fmla="*/ 408445 h 808533"/>
              <a:gd name="connsiteX56" fmla="*/ 90845 w 3291245"/>
              <a:gd name="connsiteY56" fmla="*/ 446545 h 808533"/>
              <a:gd name="connsiteX57" fmla="*/ 103545 w 3291245"/>
              <a:gd name="connsiteY57" fmla="*/ 465595 h 808533"/>
              <a:gd name="connsiteX58" fmla="*/ 116245 w 3291245"/>
              <a:gd name="connsiteY58" fmla="*/ 516395 h 808533"/>
              <a:gd name="connsiteX59" fmla="*/ 135295 w 3291245"/>
              <a:gd name="connsiteY59" fmla="*/ 535445 h 808533"/>
              <a:gd name="connsiteX60" fmla="*/ 167045 w 3291245"/>
              <a:gd name="connsiteY60" fmla="*/ 573545 h 808533"/>
              <a:gd name="connsiteX61" fmla="*/ 186095 w 3291245"/>
              <a:gd name="connsiteY61" fmla="*/ 579895 h 808533"/>
              <a:gd name="connsiteX62" fmla="*/ 198795 w 3291245"/>
              <a:gd name="connsiteY62" fmla="*/ 598945 h 808533"/>
              <a:gd name="connsiteX63" fmla="*/ 217845 w 3291245"/>
              <a:gd name="connsiteY63" fmla="*/ 617995 h 808533"/>
              <a:gd name="connsiteX64" fmla="*/ 249595 w 3291245"/>
              <a:gd name="connsiteY64" fmla="*/ 649745 h 808533"/>
              <a:gd name="connsiteX65" fmla="*/ 281345 w 3291245"/>
              <a:gd name="connsiteY65" fmla="*/ 675145 h 808533"/>
              <a:gd name="connsiteX66" fmla="*/ 294045 w 3291245"/>
              <a:gd name="connsiteY66" fmla="*/ 694195 h 808533"/>
              <a:gd name="connsiteX67" fmla="*/ 319445 w 3291245"/>
              <a:gd name="connsiteY67" fmla="*/ 706895 h 808533"/>
              <a:gd name="connsiteX68" fmla="*/ 421045 w 3291245"/>
              <a:gd name="connsiteY68" fmla="*/ 776745 h 808533"/>
              <a:gd name="connsiteX69" fmla="*/ 459145 w 3291245"/>
              <a:gd name="connsiteY69" fmla="*/ 789445 h 808533"/>
              <a:gd name="connsiteX70" fmla="*/ 598845 w 3291245"/>
              <a:gd name="connsiteY70" fmla="*/ 795795 h 808533"/>
              <a:gd name="connsiteX71" fmla="*/ 636945 w 3291245"/>
              <a:gd name="connsiteY71" fmla="*/ 808495 h 808533"/>
              <a:gd name="connsiteX72" fmla="*/ 833795 w 3291245"/>
              <a:gd name="connsiteY72" fmla="*/ 795795 h 808533"/>
              <a:gd name="connsiteX73" fmla="*/ 890945 w 3291245"/>
              <a:gd name="connsiteY73" fmla="*/ 783095 h 808533"/>
              <a:gd name="connsiteX74" fmla="*/ 941745 w 3291245"/>
              <a:gd name="connsiteY74" fmla="*/ 770395 h 808533"/>
              <a:gd name="connsiteX75" fmla="*/ 1036995 w 3291245"/>
              <a:gd name="connsiteY75" fmla="*/ 744995 h 808533"/>
              <a:gd name="connsiteX76" fmla="*/ 1056045 w 3291245"/>
              <a:gd name="connsiteY76" fmla="*/ 732295 h 808533"/>
              <a:gd name="connsiteX77" fmla="*/ 1081445 w 3291245"/>
              <a:gd name="connsiteY77" fmla="*/ 694195 h 808533"/>
              <a:gd name="connsiteX78" fmla="*/ 1075095 w 3291245"/>
              <a:gd name="connsiteY78" fmla="*/ 446545 h 808533"/>
              <a:gd name="connsiteX79" fmla="*/ 1043345 w 3291245"/>
              <a:gd name="connsiteY79" fmla="*/ 383045 h 808533"/>
              <a:gd name="connsiteX80" fmla="*/ 1011595 w 3291245"/>
              <a:gd name="connsiteY80" fmla="*/ 344945 h 808533"/>
              <a:gd name="connsiteX81" fmla="*/ 986195 w 3291245"/>
              <a:gd name="connsiteY81" fmla="*/ 325895 h 808533"/>
              <a:gd name="connsiteX82" fmla="*/ 967145 w 3291245"/>
              <a:gd name="connsiteY82" fmla="*/ 306845 h 808533"/>
              <a:gd name="connsiteX83" fmla="*/ 929045 w 3291245"/>
              <a:gd name="connsiteY83" fmla="*/ 294145 h 808533"/>
              <a:gd name="connsiteX84" fmla="*/ 909995 w 3291245"/>
              <a:gd name="connsiteY84" fmla="*/ 287795 h 808533"/>
              <a:gd name="connsiteX85" fmla="*/ 871895 w 3291245"/>
              <a:gd name="connsiteY85" fmla="*/ 268745 h 808533"/>
              <a:gd name="connsiteX86" fmla="*/ 846495 w 3291245"/>
              <a:gd name="connsiteY86" fmla="*/ 268745 h 80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91245" h="808533">
                <a:moveTo>
                  <a:pt x="3291245" y="503695"/>
                </a:moveTo>
                <a:cubicBezTo>
                  <a:pt x="3278545" y="493112"/>
                  <a:pt x="3266370" y="481864"/>
                  <a:pt x="3253145" y="471945"/>
                </a:cubicBezTo>
                <a:cubicBezTo>
                  <a:pt x="3240934" y="462787"/>
                  <a:pt x="3225838" y="457338"/>
                  <a:pt x="3215045" y="446545"/>
                </a:cubicBezTo>
                <a:cubicBezTo>
                  <a:pt x="3206578" y="438078"/>
                  <a:pt x="3197437" y="430236"/>
                  <a:pt x="3189645" y="421145"/>
                </a:cubicBezTo>
                <a:cubicBezTo>
                  <a:pt x="3184678" y="415351"/>
                  <a:pt x="3183197" y="406472"/>
                  <a:pt x="3176945" y="402095"/>
                </a:cubicBezTo>
                <a:cubicBezTo>
                  <a:pt x="3161435" y="391238"/>
                  <a:pt x="3141291" y="388054"/>
                  <a:pt x="3126145" y="376695"/>
                </a:cubicBezTo>
                <a:cubicBezTo>
                  <a:pt x="3093763" y="352409"/>
                  <a:pt x="3111012" y="360212"/>
                  <a:pt x="3075345" y="351295"/>
                </a:cubicBezTo>
                <a:cubicBezTo>
                  <a:pt x="3068995" y="347062"/>
                  <a:pt x="3062158" y="343481"/>
                  <a:pt x="3056295" y="338595"/>
                </a:cubicBezTo>
                <a:cubicBezTo>
                  <a:pt x="3049396" y="332846"/>
                  <a:pt x="3044717" y="324526"/>
                  <a:pt x="3037245" y="319545"/>
                </a:cubicBezTo>
                <a:cubicBezTo>
                  <a:pt x="3031676" y="315832"/>
                  <a:pt x="3024462" y="315545"/>
                  <a:pt x="3018195" y="313195"/>
                </a:cubicBezTo>
                <a:cubicBezTo>
                  <a:pt x="2967633" y="294234"/>
                  <a:pt x="3004184" y="303029"/>
                  <a:pt x="2941995" y="294145"/>
                </a:cubicBezTo>
                <a:cubicBezTo>
                  <a:pt x="2935645" y="289912"/>
                  <a:pt x="2929771" y="284858"/>
                  <a:pt x="2922945" y="281445"/>
                </a:cubicBezTo>
                <a:cubicBezTo>
                  <a:pt x="2916958" y="278452"/>
                  <a:pt x="2910353" y="276856"/>
                  <a:pt x="2903895" y="275095"/>
                </a:cubicBezTo>
                <a:cubicBezTo>
                  <a:pt x="2887056" y="270502"/>
                  <a:pt x="2870028" y="266628"/>
                  <a:pt x="2853095" y="262395"/>
                </a:cubicBezTo>
                <a:lnTo>
                  <a:pt x="2802295" y="249695"/>
                </a:lnTo>
                <a:cubicBezTo>
                  <a:pt x="2793828" y="247578"/>
                  <a:pt x="2785174" y="246105"/>
                  <a:pt x="2776895" y="243345"/>
                </a:cubicBezTo>
                <a:cubicBezTo>
                  <a:pt x="2764195" y="239112"/>
                  <a:pt x="2751839" y="233655"/>
                  <a:pt x="2738795" y="230645"/>
                </a:cubicBezTo>
                <a:cubicBezTo>
                  <a:pt x="2724211" y="227280"/>
                  <a:pt x="2709162" y="226412"/>
                  <a:pt x="2694345" y="224295"/>
                </a:cubicBezTo>
                <a:cubicBezTo>
                  <a:pt x="2643843" y="207461"/>
                  <a:pt x="2687024" y="220528"/>
                  <a:pt x="2580045" y="205245"/>
                </a:cubicBezTo>
                <a:cubicBezTo>
                  <a:pt x="2567299" y="203424"/>
                  <a:pt x="2554691" y="200716"/>
                  <a:pt x="2541945" y="198895"/>
                </a:cubicBezTo>
                <a:lnTo>
                  <a:pt x="2402245" y="179845"/>
                </a:lnTo>
                <a:lnTo>
                  <a:pt x="2357795" y="173495"/>
                </a:lnTo>
                <a:lnTo>
                  <a:pt x="1792645" y="179845"/>
                </a:lnTo>
                <a:cubicBezTo>
                  <a:pt x="1756606" y="180525"/>
                  <a:pt x="1720593" y="182932"/>
                  <a:pt x="1684695" y="186195"/>
                </a:cubicBezTo>
                <a:cubicBezTo>
                  <a:pt x="1667330" y="187774"/>
                  <a:pt x="1612472" y="203180"/>
                  <a:pt x="1602145" y="205245"/>
                </a:cubicBezTo>
                <a:cubicBezTo>
                  <a:pt x="1576895" y="210295"/>
                  <a:pt x="1551195" y="212895"/>
                  <a:pt x="1525945" y="217945"/>
                </a:cubicBezTo>
                <a:cubicBezTo>
                  <a:pt x="1515362" y="220062"/>
                  <a:pt x="1504841" y="222521"/>
                  <a:pt x="1494195" y="224295"/>
                </a:cubicBezTo>
                <a:cubicBezTo>
                  <a:pt x="1479432" y="226756"/>
                  <a:pt x="1464471" y="227968"/>
                  <a:pt x="1449745" y="230645"/>
                </a:cubicBezTo>
                <a:cubicBezTo>
                  <a:pt x="1441159" y="232206"/>
                  <a:pt x="1432736" y="234597"/>
                  <a:pt x="1424345" y="236995"/>
                </a:cubicBezTo>
                <a:cubicBezTo>
                  <a:pt x="1417909" y="238834"/>
                  <a:pt x="1411907" y="242301"/>
                  <a:pt x="1405295" y="243345"/>
                </a:cubicBezTo>
                <a:cubicBezTo>
                  <a:pt x="1398305" y="244449"/>
                  <a:pt x="1273803" y="260123"/>
                  <a:pt x="1246545" y="262395"/>
                </a:cubicBezTo>
                <a:cubicBezTo>
                  <a:pt x="1214834" y="265038"/>
                  <a:pt x="1183045" y="266628"/>
                  <a:pt x="1151295" y="268745"/>
                </a:cubicBezTo>
                <a:cubicBezTo>
                  <a:pt x="1144945" y="270862"/>
                  <a:pt x="1138938" y="275095"/>
                  <a:pt x="1132245" y="275095"/>
                </a:cubicBezTo>
                <a:cubicBezTo>
                  <a:pt x="865467" y="275095"/>
                  <a:pt x="936268" y="285430"/>
                  <a:pt x="789345" y="256045"/>
                </a:cubicBezTo>
                <a:cubicBezTo>
                  <a:pt x="763525" y="230225"/>
                  <a:pt x="754151" y="215497"/>
                  <a:pt x="713145" y="205245"/>
                </a:cubicBezTo>
                <a:cubicBezTo>
                  <a:pt x="707166" y="203750"/>
                  <a:pt x="676148" y="196686"/>
                  <a:pt x="668695" y="192545"/>
                </a:cubicBezTo>
                <a:cubicBezTo>
                  <a:pt x="655352" y="185132"/>
                  <a:pt x="645075" y="171972"/>
                  <a:pt x="630595" y="167145"/>
                </a:cubicBezTo>
                <a:cubicBezTo>
                  <a:pt x="624245" y="165028"/>
                  <a:pt x="617981" y="162634"/>
                  <a:pt x="611545" y="160795"/>
                </a:cubicBezTo>
                <a:cubicBezTo>
                  <a:pt x="602050" y="158082"/>
                  <a:pt x="577245" y="153170"/>
                  <a:pt x="567095" y="148095"/>
                </a:cubicBezTo>
                <a:cubicBezTo>
                  <a:pt x="517856" y="123476"/>
                  <a:pt x="576878" y="145006"/>
                  <a:pt x="528995" y="129045"/>
                </a:cubicBezTo>
                <a:cubicBezTo>
                  <a:pt x="514951" y="115001"/>
                  <a:pt x="508576" y="106136"/>
                  <a:pt x="490895" y="97295"/>
                </a:cubicBezTo>
                <a:cubicBezTo>
                  <a:pt x="484908" y="94302"/>
                  <a:pt x="478112" y="93295"/>
                  <a:pt x="471845" y="90945"/>
                </a:cubicBezTo>
                <a:cubicBezTo>
                  <a:pt x="424021" y="73011"/>
                  <a:pt x="457256" y="82535"/>
                  <a:pt x="414695" y="71895"/>
                </a:cubicBezTo>
                <a:cubicBezTo>
                  <a:pt x="408345" y="65545"/>
                  <a:pt x="403260" y="57605"/>
                  <a:pt x="395645" y="52845"/>
                </a:cubicBezTo>
                <a:cubicBezTo>
                  <a:pt x="385979" y="46804"/>
                  <a:pt x="374311" y="44774"/>
                  <a:pt x="363895" y="40145"/>
                </a:cubicBezTo>
                <a:cubicBezTo>
                  <a:pt x="355245" y="36300"/>
                  <a:pt x="347562" y="30165"/>
                  <a:pt x="338495" y="27445"/>
                </a:cubicBezTo>
                <a:cubicBezTo>
                  <a:pt x="330485" y="25042"/>
                  <a:pt x="260999" y="15467"/>
                  <a:pt x="255945" y="14745"/>
                </a:cubicBezTo>
                <a:cubicBezTo>
                  <a:pt x="4362" y="22369"/>
                  <a:pt x="88916" y="-37164"/>
                  <a:pt x="33695" y="40145"/>
                </a:cubicBezTo>
                <a:cubicBezTo>
                  <a:pt x="27544" y="48757"/>
                  <a:pt x="20995" y="57078"/>
                  <a:pt x="14645" y="65545"/>
                </a:cubicBezTo>
                <a:cubicBezTo>
                  <a:pt x="12528" y="93062"/>
                  <a:pt x="11718" y="120710"/>
                  <a:pt x="8295" y="148095"/>
                </a:cubicBezTo>
                <a:cubicBezTo>
                  <a:pt x="7465" y="154737"/>
                  <a:pt x="1945" y="160452"/>
                  <a:pt x="1945" y="167145"/>
                </a:cubicBezTo>
                <a:cubicBezTo>
                  <a:pt x="1945" y="266123"/>
                  <a:pt x="-8992" y="242814"/>
                  <a:pt x="20995" y="287795"/>
                </a:cubicBezTo>
                <a:cubicBezTo>
                  <a:pt x="34211" y="340658"/>
                  <a:pt x="18119" y="288392"/>
                  <a:pt x="40045" y="332245"/>
                </a:cubicBezTo>
                <a:cubicBezTo>
                  <a:pt x="66335" y="384825"/>
                  <a:pt x="22699" y="315750"/>
                  <a:pt x="59095" y="370345"/>
                </a:cubicBezTo>
                <a:cubicBezTo>
                  <a:pt x="61212" y="378812"/>
                  <a:pt x="60604" y="388483"/>
                  <a:pt x="65445" y="395745"/>
                </a:cubicBezTo>
                <a:cubicBezTo>
                  <a:pt x="69678" y="402095"/>
                  <a:pt x="81082" y="401619"/>
                  <a:pt x="84495" y="408445"/>
                </a:cubicBezTo>
                <a:cubicBezTo>
                  <a:pt x="90253" y="419961"/>
                  <a:pt x="86774" y="434331"/>
                  <a:pt x="90845" y="446545"/>
                </a:cubicBezTo>
                <a:cubicBezTo>
                  <a:pt x="93258" y="453785"/>
                  <a:pt x="99312" y="459245"/>
                  <a:pt x="103545" y="465595"/>
                </a:cubicBezTo>
                <a:cubicBezTo>
                  <a:pt x="107778" y="482528"/>
                  <a:pt x="103903" y="504053"/>
                  <a:pt x="116245" y="516395"/>
                </a:cubicBezTo>
                <a:cubicBezTo>
                  <a:pt x="122595" y="522745"/>
                  <a:pt x="129546" y="528546"/>
                  <a:pt x="135295" y="535445"/>
                </a:cubicBezTo>
                <a:cubicBezTo>
                  <a:pt x="149937" y="553016"/>
                  <a:pt x="146174" y="559631"/>
                  <a:pt x="167045" y="573545"/>
                </a:cubicBezTo>
                <a:cubicBezTo>
                  <a:pt x="172614" y="577258"/>
                  <a:pt x="179745" y="577778"/>
                  <a:pt x="186095" y="579895"/>
                </a:cubicBezTo>
                <a:cubicBezTo>
                  <a:pt x="190328" y="586245"/>
                  <a:pt x="193909" y="593082"/>
                  <a:pt x="198795" y="598945"/>
                </a:cubicBezTo>
                <a:cubicBezTo>
                  <a:pt x="204544" y="605844"/>
                  <a:pt x="212625" y="610687"/>
                  <a:pt x="217845" y="617995"/>
                </a:cubicBezTo>
                <a:cubicBezTo>
                  <a:pt x="242366" y="652324"/>
                  <a:pt x="215323" y="638321"/>
                  <a:pt x="249595" y="649745"/>
                </a:cubicBezTo>
                <a:cubicBezTo>
                  <a:pt x="285991" y="704340"/>
                  <a:pt x="237528" y="640092"/>
                  <a:pt x="281345" y="675145"/>
                </a:cubicBezTo>
                <a:cubicBezTo>
                  <a:pt x="287304" y="679913"/>
                  <a:pt x="288182" y="689309"/>
                  <a:pt x="294045" y="694195"/>
                </a:cubicBezTo>
                <a:cubicBezTo>
                  <a:pt x="301317" y="700255"/>
                  <a:pt x="311662" y="701507"/>
                  <a:pt x="319445" y="706895"/>
                </a:cubicBezTo>
                <a:cubicBezTo>
                  <a:pt x="354911" y="731448"/>
                  <a:pt x="380946" y="760705"/>
                  <a:pt x="421045" y="776745"/>
                </a:cubicBezTo>
                <a:cubicBezTo>
                  <a:pt x="433474" y="781717"/>
                  <a:pt x="445772" y="788837"/>
                  <a:pt x="459145" y="789445"/>
                </a:cubicBezTo>
                <a:lnTo>
                  <a:pt x="598845" y="795795"/>
                </a:lnTo>
                <a:cubicBezTo>
                  <a:pt x="611545" y="800028"/>
                  <a:pt x="623577" y="809199"/>
                  <a:pt x="636945" y="808495"/>
                </a:cubicBezTo>
                <a:cubicBezTo>
                  <a:pt x="783048" y="800805"/>
                  <a:pt x="717462" y="805489"/>
                  <a:pt x="833795" y="795795"/>
                </a:cubicBezTo>
                <a:cubicBezTo>
                  <a:pt x="921815" y="773790"/>
                  <a:pt x="786145" y="807280"/>
                  <a:pt x="890945" y="783095"/>
                </a:cubicBezTo>
                <a:cubicBezTo>
                  <a:pt x="907952" y="779170"/>
                  <a:pt x="924706" y="774181"/>
                  <a:pt x="941745" y="770395"/>
                </a:cubicBezTo>
                <a:cubicBezTo>
                  <a:pt x="950068" y="768546"/>
                  <a:pt x="1022842" y="754431"/>
                  <a:pt x="1036995" y="744995"/>
                </a:cubicBezTo>
                <a:lnTo>
                  <a:pt x="1056045" y="732295"/>
                </a:lnTo>
                <a:cubicBezTo>
                  <a:pt x="1064512" y="719595"/>
                  <a:pt x="1081836" y="709453"/>
                  <a:pt x="1081445" y="694195"/>
                </a:cubicBezTo>
                <a:cubicBezTo>
                  <a:pt x="1079328" y="611645"/>
                  <a:pt x="1080588" y="528939"/>
                  <a:pt x="1075095" y="446545"/>
                </a:cubicBezTo>
                <a:cubicBezTo>
                  <a:pt x="1073039" y="415708"/>
                  <a:pt x="1059366" y="405475"/>
                  <a:pt x="1043345" y="383045"/>
                </a:cubicBezTo>
                <a:cubicBezTo>
                  <a:pt x="1027874" y="361385"/>
                  <a:pt x="1033441" y="363670"/>
                  <a:pt x="1011595" y="344945"/>
                </a:cubicBezTo>
                <a:cubicBezTo>
                  <a:pt x="1003560" y="338057"/>
                  <a:pt x="994230" y="332783"/>
                  <a:pt x="986195" y="325895"/>
                </a:cubicBezTo>
                <a:cubicBezTo>
                  <a:pt x="979377" y="320051"/>
                  <a:pt x="974995" y="311206"/>
                  <a:pt x="967145" y="306845"/>
                </a:cubicBezTo>
                <a:cubicBezTo>
                  <a:pt x="955443" y="300344"/>
                  <a:pt x="941745" y="298378"/>
                  <a:pt x="929045" y="294145"/>
                </a:cubicBezTo>
                <a:cubicBezTo>
                  <a:pt x="922695" y="292028"/>
                  <a:pt x="915564" y="291508"/>
                  <a:pt x="909995" y="287795"/>
                </a:cubicBezTo>
                <a:cubicBezTo>
                  <a:pt x="896276" y="278649"/>
                  <a:pt x="888625" y="271135"/>
                  <a:pt x="871895" y="268745"/>
                </a:cubicBezTo>
                <a:cubicBezTo>
                  <a:pt x="863513" y="267548"/>
                  <a:pt x="854962" y="268745"/>
                  <a:pt x="846495" y="268745"/>
                </a:cubicBezTo>
              </a:path>
            </a:pathLst>
          </a:cu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C1F063D7-CC1B-4818-A541-282719FB801D}"/>
              </a:ext>
            </a:extLst>
          </p:cNvPr>
          <p:cNvSpPr/>
          <p:nvPr/>
        </p:nvSpPr>
        <p:spPr>
          <a:xfrm>
            <a:off x="4136501" y="3818128"/>
            <a:ext cx="4134374" cy="1244600"/>
          </a:xfrm>
          <a:custGeom>
            <a:avLst/>
            <a:gdLst>
              <a:gd name="connsiteX0" fmla="*/ 4134374 w 4134374"/>
              <a:gd name="connsiteY0" fmla="*/ 0 h 1244600"/>
              <a:gd name="connsiteX1" fmla="*/ 3753374 w 4134374"/>
              <a:gd name="connsiteY1" fmla="*/ 12700 h 1244600"/>
              <a:gd name="connsiteX2" fmla="*/ 3734324 w 4134374"/>
              <a:gd name="connsiteY2" fmla="*/ 19050 h 1244600"/>
              <a:gd name="connsiteX3" fmla="*/ 3708924 w 4134374"/>
              <a:gd name="connsiteY3" fmla="*/ 25400 h 1244600"/>
              <a:gd name="connsiteX4" fmla="*/ 3600974 w 4134374"/>
              <a:gd name="connsiteY4" fmla="*/ 38100 h 1244600"/>
              <a:gd name="connsiteX5" fmla="*/ 3524774 w 4134374"/>
              <a:gd name="connsiteY5" fmla="*/ 50800 h 1244600"/>
              <a:gd name="connsiteX6" fmla="*/ 3448574 w 4134374"/>
              <a:gd name="connsiteY6" fmla="*/ 57150 h 1244600"/>
              <a:gd name="connsiteX7" fmla="*/ 3391424 w 4134374"/>
              <a:gd name="connsiteY7" fmla="*/ 63500 h 1244600"/>
              <a:gd name="connsiteX8" fmla="*/ 3321574 w 4134374"/>
              <a:gd name="connsiteY8" fmla="*/ 76200 h 1244600"/>
              <a:gd name="connsiteX9" fmla="*/ 3283474 w 4134374"/>
              <a:gd name="connsiteY9" fmla="*/ 82550 h 1244600"/>
              <a:gd name="connsiteX10" fmla="*/ 3232674 w 4134374"/>
              <a:gd name="connsiteY10" fmla="*/ 88900 h 1244600"/>
              <a:gd name="connsiteX11" fmla="*/ 3207274 w 4134374"/>
              <a:gd name="connsiteY11" fmla="*/ 95250 h 1244600"/>
              <a:gd name="connsiteX12" fmla="*/ 273574 w 4134374"/>
              <a:gd name="connsiteY12" fmla="*/ 101600 h 1244600"/>
              <a:gd name="connsiteX13" fmla="*/ 152924 w 4134374"/>
              <a:gd name="connsiteY13" fmla="*/ 114300 h 1244600"/>
              <a:gd name="connsiteX14" fmla="*/ 127524 w 4134374"/>
              <a:gd name="connsiteY14" fmla="*/ 120650 h 1244600"/>
              <a:gd name="connsiteX15" fmla="*/ 70374 w 4134374"/>
              <a:gd name="connsiteY15" fmla="*/ 133350 h 1244600"/>
              <a:gd name="connsiteX16" fmla="*/ 51324 w 4134374"/>
              <a:gd name="connsiteY16" fmla="*/ 152400 h 1244600"/>
              <a:gd name="connsiteX17" fmla="*/ 44974 w 4134374"/>
              <a:gd name="connsiteY17" fmla="*/ 171450 h 1244600"/>
              <a:gd name="connsiteX18" fmla="*/ 25924 w 4134374"/>
              <a:gd name="connsiteY18" fmla="*/ 184150 h 1244600"/>
              <a:gd name="connsiteX19" fmla="*/ 25924 w 4134374"/>
              <a:gd name="connsiteY19" fmla="*/ 755650 h 1244600"/>
              <a:gd name="connsiteX20" fmla="*/ 44974 w 4134374"/>
              <a:gd name="connsiteY20" fmla="*/ 901700 h 1244600"/>
              <a:gd name="connsiteX21" fmla="*/ 57674 w 4134374"/>
              <a:gd name="connsiteY21" fmla="*/ 927100 h 1244600"/>
              <a:gd name="connsiteX22" fmla="*/ 76724 w 4134374"/>
              <a:gd name="connsiteY22" fmla="*/ 939800 h 1244600"/>
              <a:gd name="connsiteX23" fmla="*/ 121174 w 4134374"/>
              <a:gd name="connsiteY23" fmla="*/ 996950 h 1244600"/>
              <a:gd name="connsiteX24" fmla="*/ 140224 w 4134374"/>
              <a:gd name="connsiteY24" fmla="*/ 1009650 h 1244600"/>
              <a:gd name="connsiteX25" fmla="*/ 178324 w 4134374"/>
              <a:gd name="connsiteY25" fmla="*/ 1047750 h 1244600"/>
              <a:gd name="connsiteX26" fmla="*/ 197374 w 4134374"/>
              <a:gd name="connsiteY26" fmla="*/ 1066800 h 1244600"/>
              <a:gd name="connsiteX27" fmla="*/ 216424 w 4134374"/>
              <a:gd name="connsiteY27" fmla="*/ 1079500 h 1244600"/>
              <a:gd name="connsiteX28" fmla="*/ 267224 w 4134374"/>
              <a:gd name="connsiteY28" fmla="*/ 1104900 h 1244600"/>
              <a:gd name="connsiteX29" fmla="*/ 286274 w 4134374"/>
              <a:gd name="connsiteY29" fmla="*/ 1117600 h 1244600"/>
              <a:gd name="connsiteX30" fmla="*/ 318024 w 4134374"/>
              <a:gd name="connsiteY30" fmla="*/ 1123950 h 1244600"/>
              <a:gd name="connsiteX31" fmla="*/ 356124 w 4134374"/>
              <a:gd name="connsiteY31" fmla="*/ 1143000 h 1244600"/>
              <a:gd name="connsiteX32" fmla="*/ 375174 w 4134374"/>
              <a:gd name="connsiteY32" fmla="*/ 1155700 h 1244600"/>
              <a:gd name="connsiteX33" fmla="*/ 419624 w 4134374"/>
              <a:gd name="connsiteY33" fmla="*/ 1168400 h 1244600"/>
              <a:gd name="connsiteX34" fmla="*/ 438674 w 4134374"/>
              <a:gd name="connsiteY34" fmla="*/ 1174750 h 1244600"/>
              <a:gd name="connsiteX35" fmla="*/ 559324 w 4134374"/>
              <a:gd name="connsiteY35" fmla="*/ 1187450 h 1244600"/>
              <a:gd name="connsiteX36" fmla="*/ 1054624 w 4134374"/>
              <a:gd name="connsiteY36" fmla="*/ 1200150 h 1244600"/>
              <a:gd name="connsiteX37" fmla="*/ 1162574 w 4134374"/>
              <a:gd name="connsiteY37" fmla="*/ 1206500 h 1244600"/>
              <a:gd name="connsiteX38" fmla="*/ 1251474 w 4134374"/>
              <a:gd name="connsiteY38" fmla="*/ 1225550 h 1244600"/>
              <a:gd name="connsiteX39" fmla="*/ 1384824 w 4134374"/>
              <a:gd name="connsiteY39" fmla="*/ 1238250 h 1244600"/>
              <a:gd name="connsiteX40" fmla="*/ 1435624 w 4134374"/>
              <a:gd name="connsiteY40" fmla="*/ 1244600 h 1244600"/>
              <a:gd name="connsiteX41" fmla="*/ 1835674 w 4134374"/>
              <a:gd name="connsiteY41" fmla="*/ 1238250 h 1244600"/>
              <a:gd name="connsiteX42" fmla="*/ 1854724 w 4134374"/>
              <a:gd name="connsiteY42" fmla="*/ 1231900 h 1244600"/>
              <a:gd name="connsiteX43" fmla="*/ 1886474 w 4134374"/>
              <a:gd name="connsiteY43" fmla="*/ 1219200 h 1244600"/>
              <a:gd name="connsiteX44" fmla="*/ 1943624 w 4134374"/>
              <a:gd name="connsiteY44" fmla="*/ 1212850 h 1244600"/>
              <a:gd name="connsiteX45" fmla="*/ 1988074 w 4134374"/>
              <a:gd name="connsiteY45" fmla="*/ 1200150 h 1244600"/>
              <a:gd name="connsiteX46" fmla="*/ 2038874 w 4134374"/>
              <a:gd name="connsiteY46" fmla="*/ 1193800 h 1244600"/>
              <a:gd name="connsiteX47" fmla="*/ 3137424 w 4134374"/>
              <a:gd name="connsiteY47" fmla="*/ 1200150 h 1244600"/>
              <a:gd name="connsiteX48" fmla="*/ 3175524 w 4134374"/>
              <a:gd name="connsiteY48" fmla="*/ 1206500 h 1244600"/>
              <a:gd name="connsiteX49" fmla="*/ 3359674 w 4134374"/>
              <a:gd name="connsiteY49" fmla="*/ 1193800 h 1244600"/>
              <a:gd name="connsiteX50" fmla="*/ 3397774 w 4134374"/>
              <a:gd name="connsiteY50" fmla="*/ 1181100 h 1244600"/>
              <a:gd name="connsiteX51" fmla="*/ 3416824 w 4134374"/>
              <a:gd name="connsiteY51" fmla="*/ 1174750 h 1244600"/>
              <a:gd name="connsiteX52" fmla="*/ 3454924 w 4134374"/>
              <a:gd name="connsiteY52" fmla="*/ 1149350 h 1244600"/>
              <a:gd name="connsiteX53" fmla="*/ 3473974 w 4134374"/>
              <a:gd name="connsiteY53" fmla="*/ 1136650 h 1244600"/>
              <a:gd name="connsiteX54" fmla="*/ 3486674 w 4134374"/>
              <a:gd name="connsiteY54" fmla="*/ 1117600 h 1244600"/>
              <a:gd name="connsiteX55" fmla="*/ 3493024 w 4134374"/>
              <a:gd name="connsiteY55" fmla="*/ 1098550 h 1244600"/>
              <a:gd name="connsiteX56" fmla="*/ 3480324 w 4134374"/>
              <a:gd name="connsiteY56" fmla="*/ 952500 h 1244600"/>
              <a:gd name="connsiteX57" fmla="*/ 3473974 w 4134374"/>
              <a:gd name="connsiteY57" fmla="*/ 895350 h 1244600"/>
              <a:gd name="connsiteX58" fmla="*/ 3461274 w 4134374"/>
              <a:gd name="connsiteY58" fmla="*/ 857250 h 1244600"/>
              <a:gd name="connsiteX59" fmla="*/ 3442224 w 4134374"/>
              <a:gd name="connsiteY59" fmla="*/ 787400 h 1244600"/>
              <a:gd name="connsiteX60" fmla="*/ 3429524 w 4134374"/>
              <a:gd name="connsiteY60" fmla="*/ 717550 h 1244600"/>
              <a:gd name="connsiteX61" fmla="*/ 3416824 w 4134374"/>
              <a:gd name="connsiteY61" fmla="*/ 698500 h 1244600"/>
              <a:gd name="connsiteX62" fmla="*/ 3397774 w 4134374"/>
              <a:gd name="connsiteY62" fmla="*/ 654050 h 1244600"/>
              <a:gd name="connsiteX63" fmla="*/ 3378724 w 4134374"/>
              <a:gd name="connsiteY63" fmla="*/ 635000 h 1244600"/>
              <a:gd name="connsiteX64" fmla="*/ 3366024 w 4134374"/>
              <a:gd name="connsiteY64" fmla="*/ 609600 h 1244600"/>
              <a:gd name="connsiteX65" fmla="*/ 3346974 w 4134374"/>
              <a:gd name="connsiteY65" fmla="*/ 596900 h 1244600"/>
              <a:gd name="connsiteX66" fmla="*/ 3308874 w 4134374"/>
              <a:gd name="connsiteY66" fmla="*/ 558800 h 1244600"/>
              <a:gd name="connsiteX67" fmla="*/ 3289824 w 4134374"/>
              <a:gd name="connsiteY67" fmla="*/ 539750 h 1244600"/>
              <a:gd name="connsiteX68" fmla="*/ 3245374 w 4134374"/>
              <a:gd name="connsiteY68" fmla="*/ 476250 h 1244600"/>
              <a:gd name="connsiteX69" fmla="*/ 3232674 w 4134374"/>
              <a:gd name="connsiteY69" fmla="*/ 457200 h 1244600"/>
              <a:gd name="connsiteX70" fmla="*/ 3213624 w 4134374"/>
              <a:gd name="connsiteY70" fmla="*/ 438150 h 1244600"/>
              <a:gd name="connsiteX71" fmla="*/ 3200924 w 4134374"/>
              <a:gd name="connsiteY71" fmla="*/ 412750 h 1244600"/>
              <a:gd name="connsiteX72" fmla="*/ 3175524 w 4134374"/>
              <a:gd name="connsiteY72" fmla="*/ 374650 h 1244600"/>
              <a:gd name="connsiteX73" fmla="*/ 3169174 w 4134374"/>
              <a:gd name="connsiteY73" fmla="*/ 355600 h 1244600"/>
              <a:gd name="connsiteX74" fmla="*/ 3150124 w 4134374"/>
              <a:gd name="connsiteY74" fmla="*/ 342900 h 1244600"/>
              <a:gd name="connsiteX75" fmla="*/ 3143774 w 4134374"/>
              <a:gd name="connsiteY75" fmla="*/ 311150 h 1244600"/>
              <a:gd name="connsiteX76" fmla="*/ 3131074 w 4134374"/>
              <a:gd name="connsiteY76" fmla="*/ 222250 h 1244600"/>
              <a:gd name="connsiteX77" fmla="*/ 3137424 w 4134374"/>
              <a:gd name="connsiteY77" fmla="*/ 158750 h 1244600"/>
              <a:gd name="connsiteX78" fmla="*/ 3162824 w 4134374"/>
              <a:gd name="connsiteY78" fmla="*/ 120650 h 1244600"/>
              <a:gd name="connsiteX79" fmla="*/ 3181874 w 4134374"/>
              <a:gd name="connsiteY79" fmla="*/ 107950 h 1244600"/>
              <a:gd name="connsiteX80" fmla="*/ 3207274 w 4134374"/>
              <a:gd name="connsiteY80" fmla="*/ 101600 h 1244600"/>
              <a:gd name="connsiteX81" fmla="*/ 3239024 w 4134374"/>
              <a:gd name="connsiteY81" fmla="*/ 8890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134374" h="1244600">
                <a:moveTo>
                  <a:pt x="4134374" y="0"/>
                </a:moveTo>
                <a:cubicBezTo>
                  <a:pt x="3985162" y="29842"/>
                  <a:pt x="4148874" y="-938"/>
                  <a:pt x="3753374" y="12700"/>
                </a:cubicBezTo>
                <a:cubicBezTo>
                  <a:pt x="3746684" y="12931"/>
                  <a:pt x="3740760" y="17211"/>
                  <a:pt x="3734324" y="19050"/>
                </a:cubicBezTo>
                <a:cubicBezTo>
                  <a:pt x="3725933" y="21448"/>
                  <a:pt x="3717482" y="23688"/>
                  <a:pt x="3708924" y="25400"/>
                </a:cubicBezTo>
                <a:cubicBezTo>
                  <a:pt x="3666451" y="33895"/>
                  <a:pt x="3649711" y="33669"/>
                  <a:pt x="3600974" y="38100"/>
                </a:cubicBezTo>
                <a:cubicBezTo>
                  <a:pt x="3570325" y="44230"/>
                  <a:pt x="3558030" y="47299"/>
                  <a:pt x="3524774" y="50800"/>
                </a:cubicBezTo>
                <a:cubicBezTo>
                  <a:pt x="3499426" y="53468"/>
                  <a:pt x="3473947" y="54734"/>
                  <a:pt x="3448574" y="57150"/>
                </a:cubicBezTo>
                <a:cubicBezTo>
                  <a:pt x="3429493" y="58967"/>
                  <a:pt x="3410474" y="61383"/>
                  <a:pt x="3391424" y="63500"/>
                </a:cubicBezTo>
                <a:cubicBezTo>
                  <a:pt x="3354072" y="75951"/>
                  <a:pt x="3384401" y="67225"/>
                  <a:pt x="3321574" y="76200"/>
                </a:cubicBezTo>
                <a:cubicBezTo>
                  <a:pt x="3308828" y="78021"/>
                  <a:pt x="3296220" y="80729"/>
                  <a:pt x="3283474" y="82550"/>
                </a:cubicBezTo>
                <a:cubicBezTo>
                  <a:pt x="3266580" y="84963"/>
                  <a:pt x="3249507" y="86095"/>
                  <a:pt x="3232674" y="88900"/>
                </a:cubicBezTo>
                <a:cubicBezTo>
                  <a:pt x="3224066" y="90335"/>
                  <a:pt x="3216001" y="95213"/>
                  <a:pt x="3207274" y="95250"/>
                </a:cubicBezTo>
                <a:lnTo>
                  <a:pt x="273574" y="101600"/>
                </a:lnTo>
                <a:cubicBezTo>
                  <a:pt x="242487" y="104426"/>
                  <a:pt x="186223" y="108750"/>
                  <a:pt x="152924" y="114300"/>
                </a:cubicBezTo>
                <a:cubicBezTo>
                  <a:pt x="144316" y="115735"/>
                  <a:pt x="136028" y="118688"/>
                  <a:pt x="127524" y="120650"/>
                </a:cubicBezTo>
                <a:lnTo>
                  <a:pt x="70374" y="133350"/>
                </a:lnTo>
                <a:cubicBezTo>
                  <a:pt x="64024" y="139700"/>
                  <a:pt x="56305" y="144928"/>
                  <a:pt x="51324" y="152400"/>
                </a:cubicBezTo>
                <a:cubicBezTo>
                  <a:pt x="47611" y="157969"/>
                  <a:pt x="49155" y="166223"/>
                  <a:pt x="44974" y="171450"/>
                </a:cubicBezTo>
                <a:cubicBezTo>
                  <a:pt x="40206" y="177409"/>
                  <a:pt x="32274" y="179917"/>
                  <a:pt x="25924" y="184150"/>
                </a:cubicBezTo>
                <a:cubicBezTo>
                  <a:pt x="-24180" y="384567"/>
                  <a:pt x="11162" y="234065"/>
                  <a:pt x="25924" y="755650"/>
                </a:cubicBezTo>
                <a:cubicBezTo>
                  <a:pt x="26486" y="775519"/>
                  <a:pt x="27185" y="860192"/>
                  <a:pt x="44974" y="901700"/>
                </a:cubicBezTo>
                <a:cubicBezTo>
                  <a:pt x="48703" y="910401"/>
                  <a:pt x="51614" y="919828"/>
                  <a:pt x="57674" y="927100"/>
                </a:cubicBezTo>
                <a:cubicBezTo>
                  <a:pt x="62560" y="932963"/>
                  <a:pt x="70374" y="935567"/>
                  <a:pt x="76724" y="939800"/>
                </a:cubicBezTo>
                <a:cubicBezTo>
                  <a:pt x="94425" y="966351"/>
                  <a:pt x="98792" y="978298"/>
                  <a:pt x="121174" y="996950"/>
                </a:cubicBezTo>
                <a:cubicBezTo>
                  <a:pt x="127037" y="1001836"/>
                  <a:pt x="134520" y="1004580"/>
                  <a:pt x="140224" y="1009650"/>
                </a:cubicBezTo>
                <a:cubicBezTo>
                  <a:pt x="153648" y="1021582"/>
                  <a:pt x="165624" y="1035050"/>
                  <a:pt x="178324" y="1047750"/>
                </a:cubicBezTo>
                <a:cubicBezTo>
                  <a:pt x="184674" y="1054100"/>
                  <a:pt x="189902" y="1061819"/>
                  <a:pt x="197374" y="1066800"/>
                </a:cubicBezTo>
                <a:cubicBezTo>
                  <a:pt x="203724" y="1071033"/>
                  <a:pt x="209724" y="1075846"/>
                  <a:pt x="216424" y="1079500"/>
                </a:cubicBezTo>
                <a:cubicBezTo>
                  <a:pt x="233044" y="1088566"/>
                  <a:pt x="251472" y="1094398"/>
                  <a:pt x="267224" y="1104900"/>
                </a:cubicBezTo>
                <a:cubicBezTo>
                  <a:pt x="273574" y="1109133"/>
                  <a:pt x="279128" y="1114920"/>
                  <a:pt x="286274" y="1117600"/>
                </a:cubicBezTo>
                <a:cubicBezTo>
                  <a:pt x="296380" y="1121390"/>
                  <a:pt x="307441" y="1121833"/>
                  <a:pt x="318024" y="1123950"/>
                </a:cubicBezTo>
                <a:cubicBezTo>
                  <a:pt x="372619" y="1160346"/>
                  <a:pt x="303544" y="1116710"/>
                  <a:pt x="356124" y="1143000"/>
                </a:cubicBezTo>
                <a:cubicBezTo>
                  <a:pt x="362950" y="1146413"/>
                  <a:pt x="368348" y="1152287"/>
                  <a:pt x="375174" y="1155700"/>
                </a:cubicBezTo>
                <a:cubicBezTo>
                  <a:pt x="385324" y="1160775"/>
                  <a:pt x="410129" y="1165687"/>
                  <a:pt x="419624" y="1168400"/>
                </a:cubicBezTo>
                <a:cubicBezTo>
                  <a:pt x="426060" y="1170239"/>
                  <a:pt x="432088" y="1173553"/>
                  <a:pt x="438674" y="1174750"/>
                </a:cubicBezTo>
                <a:cubicBezTo>
                  <a:pt x="466424" y="1179795"/>
                  <a:pt x="535841" y="1185315"/>
                  <a:pt x="559324" y="1187450"/>
                </a:cubicBezTo>
                <a:cubicBezTo>
                  <a:pt x="729540" y="1244189"/>
                  <a:pt x="558653" y="1189368"/>
                  <a:pt x="1054624" y="1200150"/>
                </a:cubicBezTo>
                <a:cubicBezTo>
                  <a:pt x="1090661" y="1200933"/>
                  <a:pt x="1126591" y="1204383"/>
                  <a:pt x="1162574" y="1206500"/>
                </a:cubicBezTo>
                <a:cubicBezTo>
                  <a:pt x="1204439" y="1216966"/>
                  <a:pt x="1211962" y="1220282"/>
                  <a:pt x="1251474" y="1225550"/>
                </a:cubicBezTo>
                <a:cubicBezTo>
                  <a:pt x="1314802" y="1233994"/>
                  <a:pt x="1314994" y="1231267"/>
                  <a:pt x="1384824" y="1238250"/>
                </a:cubicBezTo>
                <a:cubicBezTo>
                  <a:pt x="1401804" y="1239948"/>
                  <a:pt x="1418691" y="1242483"/>
                  <a:pt x="1435624" y="1244600"/>
                </a:cubicBezTo>
                <a:lnTo>
                  <a:pt x="1835674" y="1238250"/>
                </a:lnTo>
                <a:cubicBezTo>
                  <a:pt x="1842364" y="1238047"/>
                  <a:pt x="1848457" y="1234250"/>
                  <a:pt x="1854724" y="1231900"/>
                </a:cubicBezTo>
                <a:cubicBezTo>
                  <a:pt x="1865397" y="1227898"/>
                  <a:pt x="1875328" y="1221588"/>
                  <a:pt x="1886474" y="1219200"/>
                </a:cubicBezTo>
                <a:cubicBezTo>
                  <a:pt x="1905216" y="1215184"/>
                  <a:pt x="1924574" y="1214967"/>
                  <a:pt x="1943624" y="1212850"/>
                </a:cubicBezTo>
                <a:cubicBezTo>
                  <a:pt x="1958441" y="1208617"/>
                  <a:pt x="1972964" y="1203172"/>
                  <a:pt x="1988074" y="1200150"/>
                </a:cubicBezTo>
                <a:cubicBezTo>
                  <a:pt x="2004808" y="1196803"/>
                  <a:pt x="2021809" y="1193800"/>
                  <a:pt x="2038874" y="1193800"/>
                </a:cubicBezTo>
                <a:lnTo>
                  <a:pt x="3137424" y="1200150"/>
                </a:lnTo>
                <a:cubicBezTo>
                  <a:pt x="3150124" y="1202267"/>
                  <a:pt x="3162649" y="1206500"/>
                  <a:pt x="3175524" y="1206500"/>
                </a:cubicBezTo>
                <a:cubicBezTo>
                  <a:pt x="3243014" y="1206500"/>
                  <a:pt x="3299372" y="1211891"/>
                  <a:pt x="3359674" y="1193800"/>
                </a:cubicBezTo>
                <a:cubicBezTo>
                  <a:pt x="3372496" y="1189953"/>
                  <a:pt x="3385074" y="1185333"/>
                  <a:pt x="3397774" y="1181100"/>
                </a:cubicBezTo>
                <a:cubicBezTo>
                  <a:pt x="3404124" y="1178983"/>
                  <a:pt x="3411255" y="1178463"/>
                  <a:pt x="3416824" y="1174750"/>
                </a:cubicBezTo>
                <a:lnTo>
                  <a:pt x="3454924" y="1149350"/>
                </a:lnTo>
                <a:lnTo>
                  <a:pt x="3473974" y="1136650"/>
                </a:lnTo>
                <a:cubicBezTo>
                  <a:pt x="3478207" y="1130300"/>
                  <a:pt x="3483261" y="1124426"/>
                  <a:pt x="3486674" y="1117600"/>
                </a:cubicBezTo>
                <a:cubicBezTo>
                  <a:pt x="3489667" y="1111613"/>
                  <a:pt x="3493024" y="1105243"/>
                  <a:pt x="3493024" y="1098550"/>
                </a:cubicBezTo>
                <a:cubicBezTo>
                  <a:pt x="3493024" y="984918"/>
                  <a:pt x="3499022" y="1008594"/>
                  <a:pt x="3480324" y="952500"/>
                </a:cubicBezTo>
                <a:cubicBezTo>
                  <a:pt x="3478207" y="933450"/>
                  <a:pt x="3477733" y="914145"/>
                  <a:pt x="3473974" y="895350"/>
                </a:cubicBezTo>
                <a:cubicBezTo>
                  <a:pt x="3471349" y="882223"/>
                  <a:pt x="3464796" y="870165"/>
                  <a:pt x="3461274" y="857250"/>
                </a:cubicBezTo>
                <a:cubicBezTo>
                  <a:pt x="3454924" y="833967"/>
                  <a:pt x="3447459" y="810959"/>
                  <a:pt x="3442224" y="787400"/>
                </a:cubicBezTo>
                <a:cubicBezTo>
                  <a:pt x="3439055" y="773138"/>
                  <a:pt x="3436930" y="734830"/>
                  <a:pt x="3429524" y="717550"/>
                </a:cubicBezTo>
                <a:cubicBezTo>
                  <a:pt x="3426518" y="710535"/>
                  <a:pt x="3420237" y="705326"/>
                  <a:pt x="3416824" y="698500"/>
                </a:cubicBezTo>
                <a:cubicBezTo>
                  <a:pt x="3403005" y="670862"/>
                  <a:pt x="3419797" y="684882"/>
                  <a:pt x="3397774" y="654050"/>
                </a:cubicBezTo>
                <a:cubicBezTo>
                  <a:pt x="3392554" y="646742"/>
                  <a:pt x="3383944" y="642308"/>
                  <a:pt x="3378724" y="635000"/>
                </a:cubicBezTo>
                <a:cubicBezTo>
                  <a:pt x="3373222" y="627297"/>
                  <a:pt x="3372084" y="616872"/>
                  <a:pt x="3366024" y="609600"/>
                </a:cubicBezTo>
                <a:cubicBezTo>
                  <a:pt x="3361138" y="603737"/>
                  <a:pt x="3352678" y="601970"/>
                  <a:pt x="3346974" y="596900"/>
                </a:cubicBezTo>
                <a:cubicBezTo>
                  <a:pt x="3333550" y="584968"/>
                  <a:pt x="3321574" y="571500"/>
                  <a:pt x="3308874" y="558800"/>
                </a:cubicBezTo>
                <a:cubicBezTo>
                  <a:pt x="3302524" y="552450"/>
                  <a:pt x="3294805" y="547222"/>
                  <a:pt x="3289824" y="539750"/>
                </a:cubicBezTo>
                <a:cubicBezTo>
                  <a:pt x="3231432" y="452162"/>
                  <a:pt x="3292388" y="542069"/>
                  <a:pt x="3245374" y="476250"/>
                </a:cubicBezTo>
                <a:cubicBezTo>
                  <a:pt x="3240938" y="470040"/>
                  <a:pt x="3237560" y="463063"/>
                  <a:pt x="3232674" y="457200"/>
                </a:cubicBezTo>
                <a:cubicBezTo>
                  <a:pt x="3226925" y="450301"/>
                  <a:pt x="3218844" y="445458"/>
                  <a:pt x="3213624" y="438150"/>
                </a:cubicBezTo>
                <a:cubicBezTo>
                  <a:pt x="3208122" y="430447"/>
                  <a:pt x="3205794" y="420867"/>
                  <a:pt x="3200924" y="412750"/>
                </a:cubicBezTo>
                <a:cubicBezTo>
                  <a:pt x="3193071" y="399662"/>
                  <a:pt x="3180351" y="389130"/>
                  <a:pt x="3175524" y="374650"/>
                </a:cubicBezTo>
                <a:cubicBezTo>
                  <a:pt x="3173407" y="368300"/>
                  <a:pt x="3173355" y="360827"/>
                  <a:pt x="3169174" y="355600"/>
                </a:cubicBezTo>
                <a:cubicBezTo>
                  <a:pt x="3164406" y="349641"/>
                  <a:pt x="3156474" y="347133"/>
                  <a:pt x="3150124" y="342900"/>
                </a:cubicBezTo>
                <a:cubicBezTo>
                  <a:pt x="3148007" y="332317"/>
                  <a:pt x="3145457" y="321811"/>
                  <a:pt x="3143774" y="311150"/>
                </a:cubicBezTo>
                <a:cubicBezTo>
                  <a:pt x="3139105" y="281582"/>
                  <a:pt x="3131074" y="222250"/>
                  <a:pt x="3131074" y="222250"/>
                </a:cubicBezTo>
                <a:cubicBezTo>
                  <a:pt x="3133191" y="201083"/>
                  <a:pt x="3134189" y="179775"/>
                  <a:pt x="3137424" y="158750"/>
                </a:cubicBezTo>
                <a:cubicBezTo>
                  <a:pt x="3140416" y="139300"/>
                  <a:pt x="3147356" y="133540"/>
                  <a:pt x="3162824" y="120650"/>
                </a:cubicBezTo>
                <a:cubicBezTo>
                  <a:pt x="3168687" y="115764"/>
                  <a:pt x="3174859" y="110956"/>
                  <a:pt x="3181874" y="107950"/>
                </a:cubicBezTo>
                <a:cubicBezTo>
                  <a:pt x="3189896" y="104512"/>
                  <a:pt x="3198883" y="103998"/>
                  <a:pt x="3207274" y="101600"/>
                </a:cubicBezTo>
                <a:cubicBezTo>
                  <a:pt x="3225583" y="96369"/>
                  <a:pt x="3224036" y="96394"/>
                  <a:pt x="3239024" y="88900"/>
                </a:cubicBez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D953EDF6-B579-4DDE-B3A6-7E6A8458BDB7}"/>
              </a:ext>
            </a:extLst>
          </p:cNvPr>
          <p:cNvSpPr/>
          <p:nvPr/>
        </p:nvSpPr>
        <p:spPr>
          <a:xfrm>
            <a:off x="3921125" y="4091178"/>
            <a:ext cx="4349750" cy="2178052"/>
          </a:xfrm>
          <a:custGeom>
            <a:avLst/>
            <a:gdLst>
              <a:gd name="connsiteX0" fmla="*/ 4349750 w 4349750"/>
              <a:gd name="connsiteY0" fmla="*/ 0 h 2178052"/>
              <a:gd name="connsiteX1" fmla="*/ 4311650 w 4349750"/>
              <a:gd name="connsiteY1" fmla="*/ 19050 h 2178052"/>
              <a:gd name="connsiteX2" fmla="*/ 4292600 w 4349750"/>
              <a:gd name="connsiteY2" fmla="*/ 31750 h 2178052"/>
              <a:gd name="connsiteX3" fmla="*/ 4260850 w 4349750"/>
              <a:gd name="connsiteY3" fmla="*/ 38100 h 2178052"/>
              <a:gd name="connsiteX4" fmla="*/ 4222750 w 4349750"/>
              <a:gd name="connsiteY4" fmla="*/ 50800 h 2178052"/>
              <a:gd name="connsiteX5" fmla="*/ 4203700 w 4349750"/>
              <a:gd name="connsiteY5" fmla="*/ 57150 h 2178052"/>
              <a:gd name="connsiteX6" fmla="*/ 4152900 w 4349750"/>
              <a:gd name="connsiteY6" fmla="*/ 101600 h 2178052"/>
              <a:gd name="connsiteX7" fmla="*/ 4133850 w 4349750"/>
              <a:gd name="connsiteY7" fmla="*/ 107950 h 2178052"/>
              <a:gd name="connsiteX8" fmla="*/ 4102100 w 4349750"/>
              <a:gd name="connsiteY8" fmla="*/ 127000 h 2178052"/>
              <a:gd name="connsiteX9" fmla="*/ 4083050 w 4349750"/>
              <a:gd name="connsiteY9" fmla="*/ 152400 h 2178052"/>
              <a:gd name="connsiteX10" fmla="*/ 4076700 w 4349750"/>
              <a:gd name="connsiteY10" fmla="*/ 171450 h 2178052"/>
              <a:gd name="connsiteX11" fmla="*/ 4057650 w 4349750"/>
              <a:gd name="connsiteY11" fmla="*/ 196850 h 2178052"/>
              <a:gd name="connsiteX12" fmla="*/ 4051300 w 4349750"/>
              <a:gd name="connsiteY12" fmla="*/ 215900 h 2178052"/>
              <a:gd name="connsiteX13" fmla="*/ 4025900 w 4349750"/>
              <a:gd name="connsiteY13" fmla="*/ 247650 h 2178052"/>
              <a:gd name="connsiteX14" fmla="*/ 4019550 w 4349750"/>
              <a:gd name="connsiteY14" fmla="*/ 285750 h 2178052"/>
              <a:gd name="connsiteX15" fmla="*/ 4006850 w 4349750"/>
              <a:gd name="connsiteY15" fmla="*/ 311150 h 2178052"/>
              <a:gd name="connsiteX16" fmla="*/ 4000500 w 4349750"/>
              <a:gd name="connsiteY16" fmla="*/ 349250 h 2178052"/>
              <a:gd name="connsiteX17" fmla="*/ 3981450 w 4349750"/>
              <a:gd name="connsiteY17" fmla="*/ 381000 h 2178052"/>
              <a:gd name="connsiteX18" fmla="*/ 3975100 w 4349750"/>
              <a:gd name="connsiteY18" fmla="*/ 400050 h 2178052"/>
              <a:gd name="connsiteX19" fmla="*/ 3956050 w 4349750"/>
              <a:gd name="connsiteY19" fmla="*/ 444500 h 2178052"/>
              <a:gd name="connsiteX20" fmla="*/ 3943350 w 4349750"/>
              <a:gd name="connsiteY20" fmla="*/ 533400 h 2178052"/>
              <a:gd name="connsiteX21" fmla="*/ 3930650 w 4349750"/>
              <a:gd name="connsiteY21" fmla="*/ 1111250 h 2178052"/>
              <a:gd name="connsiteX22" fmla="*/ 3924300 w 4349750"/>
              <a:gd name="connsiteY22" fmla="*/ 1130300 h 2178052"/>
              <a:gd name="connsiteX23" fmla="*/ 3905250 w 4349750"/>
              <a:gd name="connsiteY23" fmla="*/ 1155700 h 2178052"/>
              <a:gd name="connsiteX24" fmla="*/ 3892550 w 4349750"/>
              <a:gd name="connsiteY24" fmla="*/ 1193800 h 2178052"/>
              <a:gd name="connsiteX25" fmla="*/ 3867150 w 4349750"/>
              <a:gd name="connsiteY25" fmla="*/ 1231900 h 2178052"/>
              <a:gd name="connsiteX26" fmla="*/ 3854450 w 4349750"/>
              <a:gd name="connsiteY26" fmla="*/ 1250950 h 2178052"/>
              <a:gd name="connsiteX27" fmla="*/ 3835400 w 4349750"/>
              <a:gd name="connsiteY27" fmla="*/ 1270000 h 2178052"/>
              <a:gd name="connsiteX28" fmla="*/ 3816350 w 4349750"/>
              <a:gd name="connsiteY28" fmla="*/ 1295400 h 2178052"/>
              <a:gd name="connsiteX29" fmla="*/ 3778250 w 4349750"/>
              <a:gd name="connsiteY29" fmla="*/ 1320800 h 2178052"/>
              <a:gd name="connsiteX30" fmla="*/ 3752850 w 4349750"/>
              <a:gd name="connsiteY30" fmla="*/ 1339850 h 2178052"/>
              <a:gd name="connsiteX31" fmla="*/ 3733800 w 4349750"/>
              <a:gd name="connsiteY31" fmla="*/ 1346200 h 2178052"/>
              <a:gd name="connsiteX32" fmla="*/ 3663950 w 4349750"/>
              <a:gd name="connsiteY32" fmla="*/ 1384300 h 2178052"/>
              <a:gd name="connsiteX33" fmla="*/ 3606800 w 4349750"/>
              <a:gd name="connsiteY33" fmla="*/ 1403350 h 2178052"/>
              <a:gd name="connsiteX34" fmla="*/ 3575050 w 4349750"/>
              <a:gd name="connsiteY34" fmla="*/ 1409700 h 2178052"/>
              <a:gd name="connsiteX35" fmla="*/ 3543300 w 4349750"/>
              <a:gd name="connsiteY35" fmla="*/ 1422400 h 2178052"/>
              <a:gd name="connsiteX36" fmla="*/ 3517900 w 4349750"/>
              <a:gd name="connsiteY36" fmla="*/ 1428750 h 2178052"/>
              <a:gd name="connsiteX37" fmla="*/ 3473450 w 4349750"/>
              <a:gd name="connsiteY37" fmla="*/ 1441450 h 2178052"/>
              <a:gd name="connsiteX38" fmla="*/ 3187700 w 4349750"/>
              <a:gd name="connsiteY38" fmla="*/ 1435100 h 2178052"/>
              <a:gd name="connsiteX39" fmla="*/ 3105150 w 4349750"/>
              <a:gd name="connsiteY39" fmla="*/ 1409700 h 2178052"/>
              <a:gd name="connsiteX40" fmla="*/ 3073400 w 4349750"/>
              <a:gd name="connsiteY40" fmla="*/ 1403350 h 2178052"/>
              <a:gd name="connsiteX41" fmla="*/ 3009900 w 4349750"/>
              <a:gd name="connsiteY41" fmla="*/ 1371600 h 2178052"/>
              <a:gd name="connsiteX42" fmla="*/ 2984500 w 4349750"/>
              <a:gd name="connsiteY42" fmla="*/ 1314450 h 2178052"/>
              <a:gd name="connsiteX43" fmla="*/ 2959100 w 4349750"/>
              <a:gd name="connsiteY43" fmla="*/ 1301750 h 2178052"/>
              <a:gd name="connsiteX44" fmla="*/ 2921000 w 4349750"/>
              <a:gd name="connsiteY44" fmla="*/ 1263650 h 2178052"/>
              <a:gd name="connsiteX45" fmla="*/ 2851150 w 4349750"/>
              <a:gd name="connsiteY45" fmla="*/ 1212850 h 2178052"/>
              <a:gd name="connsiteX46" fmla="*/ 2832100 w 4349750"/>
              <a:gd name="connsiteY46" fmla="*/ 1193800 h 2178052"/>
              <a:gd name="connsiteX47" fmla="*/ 2794000 w 4349750"/>
              <a:gd name="connsiteY47" fmla="*/ 1162050 h 2178052"/>
              <a:gd name="connsiteX48" fmla="*/ 2774950 w 4349750"/>
              <a:gd name="connsiteY48" fmla="*/ 1123950 h 2178052"/>
              <a:gd name="connsiteX49" fmla="*/ 2755900 w 4349750"/>
              <a:gd name="connsiteY49" fmla="*/ 1117600 h 2178052"/>
              <a:gd name="connsiteX50" fmla="*/ 2736850 w 4349750"/>
              <a:gd name="connsiteY50" fmla="*/ 1104900 h 2178052"/>
              <a:gd name="connsiteX51" fmla="*/ 2686050 w 4349750"/>
              <a:gd name="connsiteY51" fmla="*/ 1066800 h 2178052"/>
              <a:gd name="connsiteX52" fmla="*/ 2667000 w 4349750"/>
              <a:gd name="connsiteY52" fmla="*/ 1054100 h 2178052"/>
              <a:gd name="connsiteX53" fmla="*/ 2641600 w 4349750"/>
              <a:gd name="connsiteY53" fmla="*/ 1035050 h 2178052"/>
              <a:gd name="connsiteX54" fmla="*/ 2622550 w 4349750"/>
              <a:gd name="connsiteY54" fmla="*/ 1028700 h 2178052"/>
              <a:gd name="connsiteX55" fmla="*/ 2597150 w 4349750"/>
              <a:gd name="connsiteY55" fmla="*/ 1016000 h 2178052"/>
              <a:gd name="connsiteX56" fmla="*/ 2578100 w 4349750"/>
              <a:gd name="connsiteY56" fmla="*/ 1003300 h 2178052"/>
              <a:gd name="connsiteX57" fmla="*/ 2508250 w 4349750"/>
              <a:gd name="connsiteY57" fmla="*/ 984250 h 2178052"/>
              <a:gd name="connsiteX58" fmla="*/ 2413000 w 4349750"/>
              <a:gd name="connsiteY58" fmla="*/ 971550 h 2178052"/>
              <a:gd name="connsiteX59" fmla="*/ 2139950 w 4349750"/>
              <a:gd name="connsiteY59" fmla="*/ 977900 h 2178052"/>
              <a:gd name="connsiteX60" fmla="*/ 2114550 w 4349750"/>
              <a:gd name="connsiteY60" fmla="*/ 990600 h 2178052"/>
              <a:gd name="connsiteX61" fmla="*/ 2044700 w 4349750"/>
              <a:gd name="connsiteY61" fmla="*/ 996950 h 2178052"/>
              <a:gd name="connsiteX62" fmla="*/ 1981200 w 4349750"/>
              <a:gd name="connsiteY62" fmla="*/ 1009650 h 2178052"/>
              <a:gd name="connsiteX63" fmla="*/ 1936750 w 4349750"/>
              <a:gd name="connsiteY63" fmla="*/ 1022350 h 2178052"/>
              <a:gd name="connsiteX64" fmla="*/ 1885950 w 4349750"/>
              <a:gd name="connsiteY64" fmla="*/ 1028700 h 2178052"/>
              <a:gd name="connsiteX65" fmla="*/ 1860550 w 4349750"/>
              <a:gd name="connsiteY65" fmla="*/ 1035050 h 2178052"/>
              <a:gd name="connsiteX66" fmla="*/ 1816100 w 4349750"/>
              <a:gd name="connsiteY66" fmla="*/ 1041400 h 2178052"/>
              <a:gd name="connsiteX67" fmla="*/ 781050 w 4349750"/>
              <a:gd name="connsiteY67" fmla="*/ 1035050 h 2178052"/>
              <a:gd name="connsiteX68" fmla="*/ 762000 w 4349750"/>
              <a:gd name="connsiteY68" fmla="*/ 1028700 h 2178052"/>
              <a:gd name="connsiteX69" fmla="*/ 685800 w 4349750"/>
              <a:gd name="connsiteY69" fmla="*/ 1016000 h 2178052"/>
              <a:gd name="connsiteX70" fmla="*/ 654050 w 4349750"/>
              <a:gd name="connsiteY70" fmla="*/ 1009650 h 2178052"/>
              <a:gd name="connsiteX71" fmla="*/ 615950 w 4349750"/>
              <a:gd name="connsiteY71" fmla="*/ 990600 h 2178052"/>
              <a:gd name="connsiteX72" fmla="*/ 552450 w 4349750"/>
              <a:gd name="connsiteY72" fmla="*/ 977900 h 2178052"/>
              <a:gd name="connsiteX73" fmla="*/ 527050 w 4349750"/>
              <a:gd name="connsiteY73" fmla="*/ 965200 h 2178052"/>
              <a:gd name="connsiteX74" fmla="*/ 495300 w 4349750"/>
              <a:gd name="connsiteY74" fmla="*/ 952500 h 2178052"/>
              <a:gd name="connsiteX75" fmla="*/ 463550 w 4349750"/>
              <a:gd name="connsiteY75" fmla="*/ 933450 h 2178052"/>
              <a:gd name="connsiteX76" fmla="*/ 412750 w 4349750"/>
              <a:gd name="connsiteY76" fmla="*/ 920750 h 2178052"/>
              <a:gd name="connsiteX77" fmla="*/ 393700 w 4349750"/>
              <a:gd name="connsiteY77" fmla="*/ 914400 h 2178052"/>
              <a:gd name="connsiteX78" fmla="*/ 158750 w 4349750"/>
              <a:gd name="connsiteY78" fmla="*/ 920750 h 2178052"/>
              <a:gd name="connsiteX79" fmla="*/ 120650 w 4349750"/>
              <a:gd name="connsiteY79" fmla="*/ 927100 h 2178052"/>
              <a:gd name="connsiteX80" fmla="*/ 69850 w 4349750"/>
              <a:gd name="connsiteY80" fmla="*/ 952500 h 2178052"/>
              <a:gd name="connsiteX81" fmla="*/ 31750 w 4349750"/>
              <a:gd name="connsiteY81" fmla="*/ 977900 h 2178052"/>
              <a:gd name="connsiteX82" fmla="*/ 19050 w 4349750"/>
              <a:gd name="connsiteY82" fmla="*/ 1009650 h 2178052"/>
              <a:gd name="connsiteX83" fmla="*/ 6350 w 4349750"/>
              <a:gd name="connsiteY83" fmla="*/ 1035050 h 2178052"/>
              <a:gd name="connsiteX84" fmla="*/ 0 w 4349750"/>
              <a:gd name="connsiteY84" fmla="*/ 1060450 h 2178052"/>
              <a:gd name="connsiteX85" fmla="*/ 6350 w 4349750"/>
              <a:gd name="connsiteY85" fmla="*/ 1365250 h 2178052"/>
              <a:gd name="connsiteX86" fmla="*/ 12700 w 4349750"/>
              <a:gd name="connsiteY86" fmla="*/ 1384300 h 2178052"/>
              <a:gd name="connsiteX87" fmla="*/ 31750 w 4349750"/>
              <a:gd name="connsiteY87" fmla="*/ 1428750 h 2178052"/>
              <a:gd name="connsiteX88" fmla="*/ 57150 w 4349750"/>
              <a:gd name="connsiteY88" fmla="*/ 1479550 h 2178052"/>
              <a:gd name="connsiteX89" fmla="*/ 63500 w 4349750"/>
              <a:gd name="connsiteY89" fmla="*/ 1498600 h 2178052"/>
              <a:gd name="connsiteX90" fmla="*/ 76200 w 4349750"/>
              <a:gd name="connsiteY90" fmla="*/ 1517650 h 2178052"/>
              <a:gd name="connsiteX91" fmla="*/ 88900 w 4349750"/>
              <a:gd name="connsiteY91" fmla="*/ 1549400 h 2178052"/>
              <a:gd name="connsiteX92" fmla="*/ 101600 w 4349750"/>
              <a:gd name="connsiteY92" fmla="*/ 1574800 h 2178052"/>
              <a:gd name="connsiteX93" fmla="*/ 127000 w 4349750"/>
              <a:gd name="connsiteY93" fmla="*/ 1631950 h 2178052"/>
              <a:gd name="connsiteX94" fmla="*/ 133350 w 4349750"/>
              <a:gd name="connsiteY94" fmla="*/ 1657350 h 2178052"/>
              <a:gd name="connsiteX95" fmla="*/ 165100 w 4349750"/>
              <a:gd name="connsiteY95" fmla="*/ 1701800 h 2178052"/>
              <a:gd name="connsiteX96" fmla="*/ 196850 w 4349750"/>
              <a:gd name="connsiteY96" fmla="*/ 1765300 h 2178052"/>
              <a:gd name="connsiteX97" fmla="*/ 222250 w 4349750"/>
              <a:gd name="connsiteY97" fmla="*/ 1809750 h 2178052"/>
              <a:gd name="connsiteX98" fmla="*/ 266700 w 4349750"/>
              <a:gd name="connsiteY98" fmla="*/ 1854200 h 2178052"/>
              <a:gd name="connsiteX99" fmla="*/ 292100 w 4349750"/>
              <a:gd name="connsiteY99" fmla="*/ 1873250 h 2178052"/>
              <a:gd name="connsiteX100" fmla="*/ 349250 w 4349750"/>
              <a:gd name="connsiteY100" fmla="*/ 1936750 h 2178052"/>
              <a:gd name="connsiteX101" fmla="*/ 400050 w 4349750"/>
              <a:gd name="connsiteY101" fmla="*/ 1968500 h 2178052"/>
              <a:gd name="connsiteX102" fmla="*/ 419100 w 4349750"/>
              <a:gd name="connsiteY102" fmla="*/ 1987550 h 2178052"/>
              <a:gd name="connsiteX103" fmla="*/ 457200 w 4349750"/>
              <a:gd name="connsiteY103" fmla="*/ 1993900 h 2178052"/>
              <a:gd name="connsiteX104" fmla="*/ 476250 w 4349750"/>
              <a:gd name="connsiteY104" fmla="*/ 2006600 h 2178052"/>
              <a:gd name="connsiteX105" fmla="*/ 520700 w 4349750"/>
              <a:gd name="connsiteY105" fmla="*/ 2019300 h 2178052"/>
              <a:gd name="connsiteX106" fmla="*/ 577850 w 4349750"/>
              <a:gd name="connsiteY106" fmla="*/ 2044700 h 2178052"/>
              <a:gd name="connsiteX107" fmla="*/ 628650 w 4349750"/>
              <a:gd name="connsiteY107" fmla="*/ 2070100 h 2178052"/>
              <a:gd name="connsiteX108" fmla="*/ 698500 w 4349750"/>
              <a:gd name="connsiteY108" fmla="*/ 2082800 h 2178052"/>
              <a:gd name="connsiteX109" fmla="*/ 749300 w 4349750"/>
              <a:gd name="connsiteY109" fmla="*/ 2095500 h 2178052"/>
              <a:gd name="connsiteX110" fmla="*/ 838200 w 4349750"/>
              <a:gd name="connsiteY110" fmla="*/ 2108200 h 2178052"/>
              <a:gd name="connsiteX111" fmla="*/ 1009650 w 4349750"/>
              <a:gd name="connsiteY111" fmla="*/ 2133600 h 2178052"/>
              <a:gd name="connsiteX112" fmla="*/ 1549400 w 4349750"/>
              <a:gd name="connsiteY112" fmla="*/ 2139950 h 2178052"/>
              <a:gd name="connsiteX113" fmla="*/ 1574800 w 4349750"/>
              <a:gd name="connsiteY113" fmla="*/ 2152650 h 2178052"/>
              <a:gd name="connsiteX114" fmla="*/ 1631950 w 4349750"/>
              <a:gd name="connsiteY114" fmla="*/ 2159000 h 2178052"/>
              <a:gd name="connsiteX115" fmla="*/ 1778000 w 4349750"/>
              <a:gd name="connsiteY115" fmla="*/ 2165350 h 2178052"/>
              <a:gd name="connsiteX116" fmla="*/ 1835150 w 4349750"/>
              <a:gd name="connsiteY116" fmla="*/ 2171700 h 2178052"/>
              <a:gd name="connsiteX117" fmla="*/ 2374900 w 4349750"/>
              <a:gd name="connsiteY117" fmla="*/ 2171700 h 2178052"/>
              <a:gd name="connsiteX118" fmla="*/ 2432050 w 4349750"/>
              <a:gd name="connsiteY118" fmla="*/ 2165350 h 2178052"/>
              <a:gd name="connsiteX119" fmla="*/ 2482850 w 4349750"/>
              <a:gd name="connsiteY119" fmla="*/ 2146300 h 2178052"/>
              <a:gd name="connsiteX120" fmla="*/ 2514600 w 4349750"/>
              <a:gd name="connsiteY120" fmla="*/ 2139950 h 2178052"/>
              <a:gd name="connsiteX121" fmla="*/ 2546350 w 4349750"/>
              <a:gd name="connsiteY121" fmla="*/ 2120900 h 2178052"/>
              <a:gd name="connsiteX122" fmla="*/ 2565400 w 4349750"/>
              <a:gd name="connsiteY122" fmla="*/ 2114550 h 2178052"/>
              <a:gd name="connsiteX123" fmla="*/ 2597150 w 4349750"/>
              <a:gd name="connsiteY123" fmla="*/ 2101850 h 2178052"/>
              <a:gd name="connsiteX124" fmla="*/ 2628900 w 4349750"/>
              <a:gd name="connsiteY124" fmla="*/ 2070100 h 2178052"/>
              <a:gd name="connsiteX125" fmla="*/ 2686050 w 4349750"/>
              <a:gd name="connsiteY125" fmla="*/ 2051050 h 2178052"/>
              <a:gd name="connsiteX126" fmla="*/ 2705100 w 4349750"/>
              <a:gd name="connsiteY126" fmla="*/ 2032000 h 2178052"/>
              <a:gd name="connsiteX127" fmla="*/ 2736850 w 4349750"/>
              <a:gd name="connsiteY127" fmla="*/ 2019300 h 2178052"/>
              <a:gd name="connsiteX128" fmla="*/ 2755900 w 4349750"/>
              <a:gd name="connsiteY128" fmla="*/ 2006600 h 2178052"/>
              <a:gd name="connsiteX129" fmla="*/ 2781300 w 4349750"/>
              <a:gd name="connsiteY129" fmla="*/ 1993900 h 2178052"/>
              <a:gd name="connsiteX130" fmla="*/ 2857500 w 4349750"/>
              <a:gd name="connsiteY130" fmla="*/ 1930400 h 2178052"/>
              <a:gd name="connsiteX131" fmla="*/ 2882900 w 4349750"/>
              <a:gd name="connsiteY131" fmla="*/ 1892300 h 2178052"/>
              <a:gd name="connsiteX132" fmla="*/ 2933700 w 4349750"/>
              <a:gd name="connsiteY132" fmla="*/ 1841500 h 2178052"/>
              <a:gd name="connsiteX133" fmla="*/ 2946400 w 4349750"/>
              <a:gd name="connsiteY133" fmla="*/ 1822450 h 2178052"/>
              <a:gd name="connsiteX134" fmla="*/ 2959100 w 4349750"/>
              <a:gd name="connsiteY134" fmla="*/ 1797050 h 2178052"/>
              <a:gd name="connsiteX135" fmla="*/ 2978150 w 4349750"/>
              <a:gd name="connsiteY135" fmla="*/ 1778000 h 2178052"/>
              <a:gd name="connsiteX136" fmla="*/ 2990850 w 4349750"/>
              <a:gd name="connsiteY136" fmla="*/ 1739900 h 2178052"/>
              <a:gd name="connsiteX137" fmla="*/ 3016250 w 4349750"/>
              <a:gd name="connsiteY137" fmla="*/ 1676400 h 2178052"/>
              <a:gd name="connsiteX138" fmla="*/ 3022600 w 4349750"/>
              <a:gd name="connsiteY138" fmla="*/ 1638300 h 2178052"/>
              <a:gd name="connsiteX139" fmla="*/ 3028950 w 4349750"/>
              <a:gd name="connsiteY139" fmla="*/ 1619250 h 2178052"/>
              <a:gd name="connsiteX140" fmla="*/ 3035300 w 4349750"/>
              <a:gd name="connsiteY140" fmla="*/ 1587500 h 2178052"/>
              <a:gd name="connsiteX141" fmla="*/ 3048000 w 4349750"/>
              <a:gd name="connsiteY141" fmla="*/ 1517650 h 2178052"/>
              <a:gd name="connsiteX142" fmla="*/ 3028950 w 4349750"/>
              <a:gd name="connsiteY142" fmla="*/ 1384300 h 2178052"/>
              <a:gd name="connsiteX143" fmla="*/ 2997200 w 4349750"/>
              <a:gd name="connsiteY143" fmla="*/ 1365250 h 217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349750" h="2178052">
                <a:moveTo>
                  <a:pt x="4349750" y="0"/>
                </a:moveTo>
                <a:cubicBezTo>
                  <a:pt x="4337050" y="6350"/>
                  <a:pt x="4324062" y="12154"/>
                  <a:pt x="4311650" y="19050"/>
                </a:cubicBezTo>
                <a:cubicBezTo>
                  <a:pt x="4304979" y="22756"/>
                  <a:pt x="4299746" y="29070"/>
                  <a:pt x="4292600" y="31750"/>
                </a:cubicBezTo>
                <a:cubicBezTo>
                  <a:pt x="4282494" y="35540"/>
                  <a:pt x="4271263" y="35260"/>
                  <a:pt x="4260850" y="38100"/>
                </a:cubicBezTo>
                <a:cubicBezTo>
                  <a:pt x="4247935" y="41622"/>
                  <a:pt x="4235450" y="46567"/>
                  <a:pt x="4222750" y="50800"/>
                </a:cubicBezTo>
                <a:lnTo>
                  <a:pt x="4203700" y="57150"/>
                </a:lnTo>
                <a:cubicBezTo>
                  <a:pt x="4187306" y="73544"/>
                  <a:pt x="4173304" y="89940"/>
                  <a:pt x="4152900" y="101600"/>
                </a:cubicBezTo>
                <a:cubicBezTo>
                  <a:pt x="4147088" y="104921"/>
                  <a:pt x="4139837" y="104957"/>
                  <a:pt x="4133850" y="107950"/>
                </a:cubicBezTo>
                <a:cubicBezTo>
                  <a:pt x="4122811" y="113470"/>
                  <a:pt x="4112683" y="120650"/>
                  <a:pt x="4102100" y="127000"/>
                </a:cubicBezTo>
                <a:cubicBezTo>
                  <a:pt x="4095750" y="135467"/>
                  <a:pt x="4088301" y="143211"/>
                  <a:pt x="4083050" y="152400"/>
                </a:cubicBezTo>
                <a:cubicBezTo>
                  <a:pt x="4079729" y="158212"/>
                  <a:pt x="4080021" y="165638"/>
                  <a:pt x="4076700" y="171450"/>
                </a:cubicBezTo>
                <a:cubicBezTo>
                  <a:pt x="4071449" y="180639"/>
                  <a:pt x="4064000" y="188383"/>
                  <a:pt x="4057650" y="196850"/>
                </a:cubicBezTo>
                <a:cubicBezTo>
                  <a:pt x="4055533" y="203200"/>
                  <a:pt x="4054848" y="210224"/>
                  <a:pt x="4051300" y="215900"/>
                </a:cubicBezTo>
                <a:cubicBezTo>
                  <a:pt x="4044117" y="227393"/>
                  <a:pt x="4031508" y="235312"/>
                  <a:pt x="4025900" y="247650"/>
                </a:cubicBezTo>
                <a:cubicBezTo>
                  <a:pt x="4020572" y="259371"/>
                  <a:pt x="4023250" y="273418"/>
                  <a:pt x="4019550" y="285750"/>
                </a:cubicBezTo>
                <a:cubicBezTo>
                  <a:pt x="4016830" y="294817"/>
                  <a:pt x="4011083" y="302683"/>
                  <a:pt x="4006850" y="311150"/>
                </a:cubicBezTo>
                <a:cubicBezTo>
                  <a:pt x="4004733" y="323850"/>
                  <a:pt x="4004900" y="337150"/>
                  <a:pt x="4000500" y="349250"/>
                </a:cubicBezTo>
                <a:cubicBezTo>
                  <a:pt x="3996282" y="360849"/>
                  <a:pt x="3986970" y="369961"/>
                  <a:pt x="3981450" y="381000"/>
                </a:cubicBezTo>
                <a:cubicBezTo>
                  <a:pt x="3978457" y="386987"/>
                  <a:pt x="3977586" y="393835"/>
                  <a:pt x="3975100" y="400050"/>
                </a:cubicBezTo>
                <a:cubicBezTo>
                  <a:pt x="3969113" y="415017"/>
                  <a:pt x="3962400" y="429683"/>
                  <a:pt x="3956050" y="444500"/>
                </a:cubicBezTo>
                <a:cubicBezTo>
                  <a:pt x="3949588" y="476809"/>
                  <a:pt x="3944415" y="497909"/>
                  <a:pt x="3943350" y="533400"/>
                </a:cubicBezTo>
                <a:cubicBezTo>
                  <a:pt x="3937573" y="725977"/>
                  <a:pt x="3936796" y="918685"/>
                  <a:pt x="3930650" y="1111250"/>
                </a:cubicBezTo>
                <a:cubicBezTo>
                  <a:pt x="3930436" y="1117940"/>
                  <a:pt x="3927621" y="1124488"/>
                  <a:pt x="3924300" y="1130300"/>
                </a:cubicBezTo>
                <a:cubicBezTo>
                  <a:pt x="3919049" y="1139489"/>
                  <a:pt x="3911600" y="1147233"/>
                  <a:pt x="3905250" y="1155700"/>
                </a:cubicBezTo>
                <a:cubicBezTo>
                  <a:pt x="3901017" y="1168400"/>
                  <a:pt x="3899976" y="1182661"/>
                  <a:pt x="3892550" y="1193800"/>
                </a:cubicBezTo>
                <a:lnTo>
                  <a:pt x="3867150" y="1231900"/>
                </a:lnTo>
                <a:cubicBezTo>
                  <a:pt x="3862917" y="1238250"/>
                  <a:pt x="3859846" y="1245554"/>
                  <a:pt x="3854450" y="1250950"/>
                </a:cubicBezTo>
                <a:cubicBezTo>
                  <a:pt x="3848100" y="1257300"/>
                  <a:pt x="3841244" y="1263182"/>
                  <a:pt x="3835400" y="1270000"/>
                </a:cubicBezTo>
                <a:cubicBezTo>
                  <a:pt x="3828512" y="1278035"/>
                  <a:pt x="3824260" y="1288369"/>
                  <a:pt x="3816350" y="1295400"/>
                </a:cubicBezTo>
                <a:cubicBezTo>
                  <a:pt x="3804942" y="1305541"/>
                  <a:pt x="3790461" y="1311642"/>
                  <a:pt x="3778250" y="1320800"/>
                </a:cubicBezTo>
                <a:cubicBezTo>
                  <a:pt x="3769783" y="1327150"/>
                  <a:pt x="3762039" y="1334599"/>
                  <a:pt x="3752850" y="1339850"/>
                </a:cubicBezTo>
                <a:cubicBezTo>
                  <a:pt x="3747038" y="1343171"/>
                  <a:pt x="3739787" y="1343207"/>
                  <a:pt x="3733800" y="1346200"/>
                </a:cubicBezTo>
                <a:cubicBezTo>
                  <a:pt x="3687425" y="1369388"/>
                  <a:pt x="3750284" y="1355522"/>
                  <a:pt x="3663950" y="1384300"/>
                </a:cubicBezTo>
                <a:cubicBezTo>
                  <a:pt x="3644900" y="1390650"/>
                  <a:pt x="3626491" y="1399412"/>
                  <a:pt x="3606800" y="1403350"/>
                </a:cubicBezTo>
                <a:cubicBezTo>
                  <a:pt x="3596217" y="1405467"/>
                  <a:pt x="3585388" y="1406599"/>
                  <a:pt x="3575050" y="1409700"/>
                </a:cubicBezTo>
                <a:cubicBezTo>
                  <a:pt x="3564132" y="1412975"/>
                  <a:pt x="3554114" y="1418795"/>
                  <a:pt x="3543300" y="1422400"/>
                </a:cubicBezTo>
                <a:cubicBezTo>
                  <a:pt x="3535021" y="1425160"/>
                  <a:pt x="3526291" y="1426352"/>
                  <a:pt x="3517900" y="1428750"/>
                </a:cubicBezTo>
                <a:cubicBezTo>
                  <a:pt x="3454131" y="1446970"/>
                  <a:pt x="3552855" y="1421599"/>
                  <a:pt x="3473450" y="1441450"/>
                </a:cubicBezTo>
                <a:cubicBezTo>
                  <a:pt x="3378200" y="1439333"/>
                  <a:pt x="3282621" y="1443283"/>
                  <a:pt x="3187700" y="1435100"/>
                </a:cubicBezTo>
                <a:cubicBezTo>
                  <a:pt x="3159017" y="1432627"/>
                  <a:pt x="3133381" y="1415346"/>
                  <a:pt x="3105150" y="1409700"/>
                </a:cubicBezTo>
                <a:lnTo>
                  <a:pt x="3073400" y="1403350"/>
                </a:lnTo>
                <a:cubicBezTo>
                  <a:pt x="3028038" y="1373109"/>
                  <a:pt x="3050108" y="1381652"/>
                  <a:pt x="3009900" y="1371600"/>
                </a:cubicBezTo>
                <a:cubicBezTo>
                  <a:pt x="3005649" y="1358847"/>
                  <a:pt x="2998433" y="1326061"/>
                  <a:pt x="2984500" y="1314450"/>
                </a:cubicBezTo>
                <a:cubicBezTo>
                  <a:pt x="2977228" y="1308390"/>
                  <a:pt x="2966492" y="1307663"/>
                  <a:pt x="2959100" y="1301750"/>
                </a:cubicBezTo>
                <a:cubicBezTo>
                  <a:pt x="2945075" y="1290530"/>
                  <a:pt x="2935944" y="1273613"/>
                  <a:pt x="2921000" y="1263650"/>
                </a:cubicBezTo>
                <a:cubicBezTo>
                  <a:pt x="2899726" y="1249468"/>
                  <a:pt x="2865376" y="1227076"/>
                  <a:pt x="2851150" y="1212850"/>
                </a:cubicBezTo>
                <a:cubicBezTo>
                  <a:pt x="2844800" y="1206500"/>
                  <a:pt x="2838999" y="1199549"/>
                  <a:pt x="2832100" y="1193800"/>
                </a:cubicBezTo>
                <a:cubicBezTo>
                  <a:pt x="2779056" y="1149597"/>
                  <a:pt x="2849655" y="1217705"/>
                  <a:pt x="2794000" y="1162050"/>
                </a:cubicBezTo>
                <a:cubicBezTo>
                  <a:pt x="2789817" y="1149501"/>
                  <a:pt x="2786141" y="1132902"/>
                  <a:pt x="2774950" y="1123950"/>
                </a:cubicBezTo>
                <a:cubicBezTo>
                  <a:pt x="2769723" y="1119769"/>
                  <a:pt x="2761887" y="1120593"/>
                  <a:pt x="2755900" y="1117600"/>
                </a:cubicBezTo>
                <a:cubicBezTo>
                  <a:pt x="2749074" y="1114187"/>
                  <a:pt x="2743022" y="1109389"/>
                  <a:pt x="2736850" y="1104900"/>
                </a:cubicBezTo>
                <a:cubicBezTo>
                  <a:pt x="2719732" y="1092450"/>
                  <a:pt x="2703662" y="1078541"/>
                  <a:pt x="2686050" y="1066800"/>
                </a:cubicBezTo>
                <a:cubicBezTo>
                  <a:pt x="2679700" y="1062567"/>
                  <a:pt x="2673210" y="1058536"/>
                  <a:pt x="2667000" y="1054100"/>
                </a:cubicBezTo>
                <a:cubicBezTo>
                  <a:pt x="2658388" y="1047949"/>
                  <a:pt x="2650789" y="1040301"/>
                  <a:pt x="2641600" y="1035050"/>
                </a:cubicBezTo>
                <a:cubicBezTo>
                  <a:pt x="2635788" y="1031729"/>
                  <a:pt x="2628702" y="1031337"/>
                  <a:pt x="2622550" y="1028700"/>
                </a:cubicBezTo>
                <a:cubicBezTo>
                  <a:pt x="2613849" y="1024971"/>
                  <a:pt x="2605369" y="1020696"/>
                  <a:pt x="2597150" y="1016000"/>
                </a:cubicBezTo>
                <a:cubicBezTo>
                  <a:pt x="2590524" y="1012214"/>
                  <a:pt x="2585074" y="1006400"/>
                  <a:pt x="2578100" y="1003300"/>
                </a:cubicBezTo>
                <a:cubicBezTo>
                  <a:pt x="2555776" y="993378"/>
                  <a:pt x="2532153" y="988234"/>
                  <a:pt x="2508250" y="984250"/>
                </a:cubicBezTo>
                <a:cubicBezTo>
                  <a:pt x="2481960" y="979868"/>
                  <a:pt x="2438684" y="974761"/>
                  <a:pt x="2413000" y="971550"/>
                </a:cubicBezTo>
                <a:cubicBezTo>
                  <a:pt x="2321983" y="973667"/>
                  <a:pt x="2230806" y="972101"/>
                  <a:pt x="2139950" y="977900"/>
                </a:cubicBezTo>
                <a:cubicBezTo>
                  <a:pt x="2130503" y="978503"/>
                  <a:pt x="2123832" y="988744"/>
                  <a:pt x="2114550" y="990600"/>
                </a:cubicBezTo>
                <a:cubicBezTo>
                  <a:pt x="2091625" y="995185"/>
                  <a:pt x="2067983" y="994833"/>
                  <a:pt x="2044700" y="996950"/>
                </a:cubicBezTo>
                <a:cubicBezTo>
                  <a:pt x="2023533" y="1001183"/>
                  <a:pt x="2001678" y="1002824"/>
                  <a:pt x="1981200" y="1009650"/>
                </a:cubicBezTo>
                <a:cubicBezTo>
                  <a:pt x="1966101" y="1014683"/>
                  <a:pt x="1952697" y="1019692"/>
                  <a:pt x="1936750" y="1022350"/>
                </a:cubicBezTo>
                <a:cubicBezTo>
                  <a:pt x="1919917" y="1025155"/>
                  <a:pt x="1902783" y="1025895"/>
                  <a:pt x="1885950" y="1028700"/>
                </a:cubicBezTo>
                <a:cubicBezTo>
                  <a:pt x="1877342" y="1030135"/>
                  <a:pt x="1869136" y="1033489"/>
                  <a:pt x="1860550" y="1035050"/>
                </a:cubicBezTo>
                <a:cubicBezTo>
                  <a:pt x="1845824" y="1037727"/>
                  <a:pt x="1830917" y="1039283"/>
                  <a:pt x="1816100" y="1041400"/>
                </a:cubicBezTo>
                <a:lnTo>
                  <a:pt x="781050" y="1035050"/>
                </a:lnTo>
                <a:cubicBezTo>
                  <a:pt x="774357" y="1034969"/>
                  <a:pt x="768564" y="1030013"/>
                  <a:pt x="762000" y="1028700"/>
                </a:cubicBezTo>
                <a:cubicBezTo>
                  <a:pt x="736750" y="1023650"/>
                  <a:pt x="711159" y="1020475"/>
                  <a:pt x="685800" y="1016000"/>
                </a:cubicBezTo>
                <a:cubicBezTo>
                  <a:pt x="675171" y="1014124"/>
                  <a:pt x="664633" y="1011767"/>
                  <a:pt x="654050" y="1009650"/>
                </a:cubicBezTo>
                <a:cubicBezTo>
                  <a:pt x="641350" y="1003300"/>
                  <a:pt x="629503" y="994835"/>
                  <a:pt x="615950" y="990600"/>
                </a:cubicBezTo>
                <a:cubicBezTo>
                  <a:pt x="595347" y="984161"/>
                  <a:pt x="552450" y="977900"/>
                  <a:pt x="552450" y="977900"/>
                </a:cubicBezTo>
                <a:cubicBezTo>
                  <a:pt x="543983" y="973667"/>
                  <a:pt x="535700" y="969045"/>
                  <a:pt x="527050" y="965200"/>
                </a:cubicBezTo>
                <a:cubicBezTo>
                  <a:pt x="516634" y="960571"/>
                  <a:pt x="505495" y="957598"/>
                  <a:pt x="495300" y="952500"/>
                </a:cubicBezTo>
                <a:cubicBezTo>
                  <a:pt x="484261" y="946980"/>
                  <a:pt x="475070" y="937881"/>
                  <a:pt x="463550" y="933450"/>
                </a:cubicBezTo>
                <a:cubicBezTo>
                  <a:pt x="447259" y="927184"/>
                  <a:pt x="429589" y="925343"/>
                  <a:pt x="412750" y="920750"/>
                </a:cubicBezTo>
                <a:cubicBezTo>
                  <a:pt x="406292" y="918989"/>
                  <a:pt x="400050" y="916517"/>
                  <a:pt x="393700" y="914400"/>
                </a:cubicBezTo>
                <a:lnTo>
                  <a:pt x="158750" y="920750"/>
                </a:lnTo>
                <a:cubicBezTo>
                  <a:pt x="145889" y="921348"/>
                  <a:pt x="132415" y="921871"/>
                  <a:pt x="120650" y="927100"/>
                </a:cubicBezTo>
                <a:cubicBezTo>
                  <a:pt x="33328" y="965910"/>
                  <a:pt x="183286" y="929813"/>
                  <a:pt x="69850" y="952500"/>
                </a:cubicBezTo>
                <a:cubicBezTo>
                  <a:pt x="57150" y="960967"/>
                  <a:pt x="37419" y="963728"/>
                  <a:pt x="31750" y="977900"/>
                </a:cubicBezTo>
                <a:cubicBezTo>
                  <a:pt x="27517" y="988483"/>
                  <a:pt x="23679" y="999234"/>
                  <a:pt x="19050" y="1009650"/>
                </a:cubicBezTo>
                <a:cubicBezTo>
                  <a:pt x="15205" y="1018300"/>
                  <a:pt x="9674" y="1026187"/>
                  <a:pt x="6350" y="1035050"/>
                </a:cubicBezTo>
                <a:cubicBezTo>
                  <a:pt x="3286" y="1043222"/>
                  <a:pt x="2117" y="1051983"/>
                  <a:pt x="0" y="1060450"/>
                </a:cubicBezTo>
                <a:cubicBezTo>
                  <a:pt x="2117" y="1162050"/>
                  <a:pt x="2368" y="1263706"/>
                  <a:pt x="6350" y="1365250"/>
                </a:cubicBezTo>
                <a:cubicBezTo>
                  <a:pt x="6612" y="1371938"/>
                  <a:pt x="10214" y="1378085"/>
                  <a:pt x="12700" y="1384300"/>
                </a:cubicBezTo>
                <a:cubicBezTo>
                  <a:pt x="18687" y="1399267"/>
                  <a:pt x="24933" y="1414142"/>
                  <a:pt x="31750" y="1428750"/>
                </a:cubicBezTo>
                <a:cubicBezTo>
                  <a:pt x="39756" y="1445906"/>
                  <a:pt x="49316" y="1462315"/>
                  <a:pt x="57150" y="1479550"/>
                </a:cubicBezTo>
                <a:cubicBezTo>
                  <a:pt x="59920" y="1485644"/>
                  <a:pt x="60507" y="1492613"/>
                  <a:pt x="63500" y="1498600"/>
                </a:cubicBezTo>
                <a:cubicBezTo>
                  <a:pt x="66913" y="1505426"/>
                  <a:pt x="72787" y="1510824"/>
                  <a:pt x="76200" y="1517650"/>
                </a:cubicBezTo>
                <a:cubicBezTo>
                  <a:pt x="81298" y="1527845"/>
                  <a:pt x="84271" y="1538984"/>
                  <a:pt x="88900" y="1549400"/>
                </a:cubicBezTo>
                <a:cubicBezTo>
                  <a:pt x="92745" y="1558050"/>
                  <a:pt x="98084" y="1566011"/>
                  <a:pt x="101600" y="1574800"/>
                </a:cubicBezTo>
                <a:cubicBezTo>
                  <a:pt x="124270" y="1631475"/>
                  <a:pt x="102566" y="1595299"/>
                  <a:pt x="127000" y="1631950"/>
                </a:cubicBezTo>
                <a:cubicBezTo>
                  <a:pt x="129117" y="1640417"/>
                  <a:pt x="129912" y="1649328"/>
                  <a:pt x="133350" y="1657350"/>
                </a:cubicBezTo>
                <a:cubicBezTo>
                  <a:pt x="136445" y="1664572"/>
                  <a:pt x="162932" y="1698909"/>
                  <a:pt x="165100" y="1701800"/>
                </a:cubicBezTo>
                <a:cubicBezTo>
                  <a:pt x="187672" y="1769515"/>
                  <a:pt x="164609" y="1713715"/>
                  <a:pt x="196850" y="1765300"/>
                </a:cubicBezTo>
                <a:cubicBezTo>
                  <a:pt x="208435" y="1783837"/>
                  <a:pt x="207949" y="1793861"/>
                  <a:pt x="222250" y="1809750"/>
                </a:cubicBezTo>
                <a:cubicBezTo>
                  <a:pt x="236267" y="1825325"/>
                  <a:pt x="249937" y="1841628"/>
                  <a:pt x="266700" y="1854200"/>
                </a:cubicBezTo>
                <a:cubicBezTo>
                  <a:pt x="275167" y="1860550"/>
                  <a:pt x="284616" y="1865766"/>
                  <a:pt x="292100" y="1873250"/>
                </a:cubicBezTo>
                <a:cubicBezTo>
                  <a:pt x="322591" y="1903741"/>
                  <a:pt x="282468" y="1903359"/>
                  <a:pt x="349250" y="1936750"/>
                </a:cubicBezTo>
                <a:cubicBezTo>
                  <a:pt x="375268" y="1949759"/>
                  <a:pt x="376969" y="1948716"/>
                  <a:pt x="400050" y="1968500"/>
                </a:cubicBezTo>
                <a:cubicBezTo>
                  <a:pt x="406868" y="1974344"/>
                  <a:pt x="410894" y="1983903"/>
                  <a:pt x="419100" y="1987550"/>
                </a:cubicBezTo>
                <a:cubicBezTo>
                  <a:pt x="430865" y="1992779"/>
                  <a:pt x="444500" y="1991783"/>
                  <a:pt x="457200" y="1993900"/>
                </a:cubicBezTo>
                <a:cubicBezTo>
                  <a:pt x="463550" y="1998133"/>
                  <a:pt x="469424" y="2003187"/>
                  <a:pt x="476250" y="2006600"/>
                </a:cubicBezTo>
                <a:cubicBezTo>
                  <a:pt x="485360" y="2011155"/>
                  <a:pt x="512562" y="2017265"/>
                  <a:pt x="520700" y="2019300"/>
                </a:cubicBezTo>
                <a:cubicBezTo>
                  <a:pt x="551194" y="2049794"/>
                  <a:pt x="527538" y="2033520"/>
                  <a:pt x="577850" y="2044700"/>
                </a:cubicBezTo>
                <a:cubicBezTo>
                  <a:pt x="635500" y="2057511"/>
                  <a:pt x="541575" y="2042889"/>
                  <a:pt x="628650" y="2070100"/>
                </a:cubicBezTo>
                <a:cubicBezTo>
                  <a:pt x="651238" y="2077159"/>
                  <a:pt x="675343" y="2077925"/>
                  <a:pt x="698500" y="2082800"/>
                </a:cubicBezTo>
                <a:cubicBezTo>
                  <a:pt x="715580" y="2086396"/>
                  <a:pt x="732233" y="2091843"/>
                  <a:pt x="749300" y="2095500"/>
                </a:cubicBezTo>
                <a:cubicBezTo>
                  <a:pt x="783845" y="2102903"/>
                  <a:pt x="801646" y="2102576"/>
                  <a:pt x="838200" y="2108200"/>
                </a:cubicBezTo>
                <a:cubicBezTo>
                  <a:pt x="853823" y="2110604"/>
                  <a:pt x="972459" y="2132809"/>
                  <a:pt x="1009650" y="2133600"/>
                </a:cubicBezTo>
                <a:lnTo>
                  <a:pt x="1549400" y="2139950"/>
                </a:lnTo>
                <a:cubicBezTo>
                  <a:pt x="1557867" y="2144183"/>
                  <a:pt x="1565576" y="2150521"/>
                  <a:pt x="1574800" y="2152650"/>
                </a:cubicBezTo>
                <a:cubicBezTo>
                  <a:pt x="1593476" y="2156960"/>
                  <a:pt x="1612820" y="2157804"/>
                  <a:pt x="1631950" y="2159000"/>
                </a:cubicBezTo>
                <a:cubicBezTo>
                  <a:pt x="1680584" y="2162040"/>
                  <a:pt x="1729317" y="2163233"/>
                  <a:pt x="1778000" y="2165350"/>
                </a:cubicBezTo>
                <a:cubicBezTo>
                  <a:pt x="1797050" y="2167467"/>
                  <a:pt x="1816001" y="2170867"/>
                  <a:pt x="1835150" y="2171700"/>
                </a:cubicBezTo>
                <a:cubicBezTo>
                  <a:pt x="2085598" y="2182589"/>
                  <a:pt x="2103436" y="2177355"/>
                  <a:pt x="2374900" y="2171700"/>
                </a:cubicBezTo>
                <a:cubicBezTo>
                  <a:pt x="2393950" y="2169583"/>
                  <a:pt x="2413392" y="2169740"/>
                  <a:pt x="2432050" y="2165350"/>
                </a:cubicBezTo>
                <a:cubicBezTo>
                  <a:pt x="2449654" y="2161208"/>
                  <a:pt x="2465565" y="2151618"/>
                  <a:pt x="2482850" y="2146300"/>
                </a:cubicBezTo>
                <a:cubicBezTo>
                  <a:pt x="2493166" y="2143126"/>
                  <a:pt x="2504017" y="2142067"/>
                  <a:pt x="2514600" y="2139950"/>
                </a:cubicBezTo>
                <a:cubicBezTo>
                  <a:pt x="2525183" y="2133600"/>
                  <a:pt x="2535311" y="2126420"/>
                  <a:pt x="2546350" y="2120900"/>
                </a:cubicBezTo>
                <a:cubicBezTo>
                  <a:pt x="2552337" y="2117907"/>
                  <a:pt x="2559133" y="2116900"/>
                  <a:pt x="2565400" y="2114550"/>
                </a:cubicBezTo>
                <a:cubicBezTo>
                  <a:pt x="2576073" y="2110548"/>
                  <a:pt x="2586567" y="2106083"/>
                  <a:pt x="2597150" y="2101850"/>
                </a:cubicBezTo>
                <a:cubicBezTo>
                  <a:pt x="2607733" y="2091267"/>
                  <a:pt x="2616638" y="2078683"/>
                  <a:pt x="2628900" y="2070100"/>
                </a:cubicBezTo>
                <a:cubicBezTo>
                  <a:pt x="2642184" y="2060801"/>
                  <a:pt x="2669934" y="2055079"/>
                  <a:pt x="2686050" y="2051050"/>
                </a:cubicBezTo>
                <a:cubicBezTo>
                  <a:pt x="2692400" y="2044700"/>
                  <a:pt x="2697485" y="2036760"/>
                  <a:pt x="2705100" y="2032000"/>
                </a:cubicBezTo>
                <a:cubicBezTo>
                  <a:pt x="2714766" y="2025959"/>
                  <a:pt x="2726655" y="2024398"/>
                  <a:pt x="2736850" y="2019300"/>
                </a:cubicBezTo>
                <a:cubicBezTo>
                  <a:pt x="2743676" y="2015887"/>
                  <a:pt x="2749274" y="2010386"/>
                  <a:pt x="2755900" y="2006600"/>
                </a:cubicBezTo>
                <a:cubicBezTo>
                  <a:pt x="2764119" y="2001904"/>
                  <a:pt x="2773424" y="1999151"/>
                  <a:pt x="2781300" y="1993900"/>
                </a:cubicBezTo>
                <a:cubicBezTo>
                  <a:pt x="2826584" y="1963711"/>
                  <a:pt x="2825672" y="1962228"/>
                  <a:pt x="2857500" y="1930400"/>
                </a:cubicBezTo>
                <a:cubicBezTo>
                  <a:pt x="2867872" y="1899285"/>
                  <a:pt x="2857531" y="1920840"/>
                  <a:pt x="2882900" y="1892300"/>
                </a:cubicBezTo>
                <a:cubicBezTo>
                  <a:pt x="2925531" y="1844341"/>
                  <a:pt x="2898127" y="1865215"/>
                  <a:pt x="2933700" y="1841500"/>
                </a:cubicBezTo>
                <a:cubicBezTo>
                  <a:pt x="2937933" y="1835150"/>
                  <a:pt x="2942614" y="1829076"/>
                  <a:pt x="2946400" y="1822450"/>
                </a:cubicBezTo>
                <a:cubicBezTo>
                  <a:pt x="2951096" y="1814231"/>
                  <a:pt x="2953598" y="1804753"/>
                  <a:pt x="2959100" y="1797050"/>
                </a:cubicBezTo>
                <a:cubicBezTo>
                  <a:pt x="2964320" y="1789742"/>
                  <a:pt x="2971800" y="1784350"/>
                  <a:pt x="2978150" y="1778000"/>
                </a:cubicBezTo>
                <a:cubicBezTo>
                  <a:pt x="2982383" y="1765300"/>
                  <a:pt x="2984863" y="1751874"/>
                  <a:pt x="2990850" y="1739900"/>
                </a:cubicBezTo>
                <a:cubicBezTo>
                  <a:pt x="3003988" y="1713623"/>
                  <a:pt x="3008403" y="1707787"/>
                  <a:pt x="3016250" y="1676400"/>
                </a:cubicBezTo>
                <a:cubicBezTo>
                  <a:pt x="3019373" y="1663909"/>
                  <a:pt x="3019807" y="1650869"/>
                  <a:pt x="3022600" y="1638300"/>
                </a:cubicBezTo>
                <a:cubicBezTo>
                  <a:pt x="3024052" y="1631766"/>
                  <a:pt x="3027327" y="1625744"/>
                  <a:pt x="3028950" y="1619250"/>
                </a:cubicBezTo>
                <a:cubicBezTo>
                  <a:pt x="3031568" y="1608779"/>
                  <a:pt x="3033526" y="1598146"/>
                  <a:pt x="3035300" y="1587500"/>
                </a:cubicBezTo>
                <a:cubicBezTo>
                  <a:pt x="3046676" y="1519242"/>
                  <a:pt x="3035809" y="1566415"/>
                  <a:pt x="3048000" y="1517650"/>
                </a:cubicBezTo>
                <a:cubicBezTo>
                  <a:pt x="3046207" y="1485377"/>
                  <a:pt x="3061821" y="1417171"/>
                  <a:pt x="3028950" y="1384300"/>
                </a:cubicBezTo>
                <a:cubicBezTo>
                  <a:pt x="3021287" y="1376637"/>
                  <a:pt x="3007222" y="1370261"/>
                  <a:pt x="2997200" y="1365250"/>
                </a:cubicBezTo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0CAD4-2C8F-4D7D-BB17-EA25C0BF13D9}"/>
              </a:ext>
            </a:extLst>
          </p:cNvPr>
          <p:cNvSpPr txBox="1"/>
          <p:nvPr/>
        </p:nvSpPr>
        <p:spPr>
          <a:xfrm>
            <a:off x="3921125" y="798321"/>
            <a:ext cx="7419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Сделать </a:t>
            </a:r>
            <a:r>
              <a:rPr lang="en-US" dirty="0"/>
              <a:t>Django </a:t>
            </a:r>
            <a:r>
              <a:rPr lang="ru-RU" dirty="0"/>
              <a:t>приложение с </a:t>
            </a:r>
            <a:r>
              <a:rPr lang="en-US" dirty="0"/>
              <a:t>Frontend </a:t>
            </a:r>
            <a:r>
              <a:rPr lang="ru-RU" dirty="0"/>
              <a:t>частью, используя </a:t>
            </a:r>
            <a:r>
              <a:rPr lang="en-US" dirty="0"/>
              <a:t>bootstrap. </a:t>
            </a:r>
            <a:r>
              <a:rPr lang="ru-RU" dirty="0"/>
              <a:t>Сайт компании предоставляющей услуги медицинских анализов и консультаций. Должен быть список всех анализов и всех врачей, с возможностью добавлять новые позиции. Авторизация. Форма записи на приём.</a:t>
            </a:r>
          </a:p>
        </p:txBody>
      </p:sp>
    </p:spTree>
    <p:extLst>
      <p:ext uri="{BB962C8B-B14F-4D97-AF65-F5344CB8AC3E}">
        <p14:creationId xmlns:p14="http://schemas.microsoft.com/office/powerpoint/2010/main" val="56270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1CA0F-FD47-4D96-AC2C-C718D963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Решение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57398EC-AE97-4D52-B02D-FF8F10730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49" t="5307" r="24887" b="29214"/>
          <a:stretch/>
        </p:blipFill>
        <p:spPr>
          <a:xfrm>
            <a:off x="3743325" y="766160"/>
            <a:ext cx="3335126" cy="2405665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68E0B1-6DCC-4C92-9E64-5995C258C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8" t="9406" r="24259" b="22509"/>
          <a:stretch/>
        </p:blipFill>
        <p:spPr>
          <a:xfrm>
            <a:off x="3743325" y="3429000"/>
            <a:ext cx="3335126" cy="24911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BC9F962-483D-4405-B6D7-B3A979E5D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44" t="9167" r="24609" b="16521"/>
          <a:stretch/>
        </p:blipFill>
        <p:spPr>
          <a:xfrm>
            <a:off x="7621376" y="766160"/>
            <a:ext cx="2908998" cy="240566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47A693-5333-48D0-92C2-AD955A77A1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56" t="9028" r="24843" b="11171"/>
          <a:stretch/>
        </p:blipFill>
        <p:spPr>
          <a:xfrm>
            <a:off x="7621375" y="3429000"/>
            <a:ext cx="2908999" cy="26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0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4489EA-B23D-4E11-9F14-6EDD4DDE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Детали</a:t>
            </a:r>
          </a:p>
        </p:txBody>
      </p:sp>
      <p:pic>
        <p:nvPicPr>
          <p:cNvPr id="5" name="Объект 8">
            <a:extLst>
              <a:ext uri="{FF2B5EF4-FFF2-40B4-BE49-F238E27FC236}">
                <a16:creationId xmlns:a16="http://schemas.microsoft.com/office/drawing/2014/main" id="{E50FA16D-8A5F-481A-9A91-D5E677DC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49" t="5307" r="24887" b="60147"/>
          <a:stretch/>
        </p:blipFill>
        <p:spPr>
          <a:xfrm>
            <a:off x="5224032" y="1455928"/>
            <a:ext cx="4058494" cy="1544447"/>
          </a:xfrm>
        </p:spPr>
      </p:pic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69DDFD01-97E0-4E6E-8D85-4CE94C20C0AE}"/>
              </a:ext>
            </a:extLst>
          </p:cNvPr>
          <p:cNvSpPr/>
          <p:nvPr/>
        </p:nvSpPr>
        <p:spPr>
          <a:xfrm>
            <a:off x="6915150" y="571500"/>
            <a:ext cx="2426231" cy="1321323"/>
          </a:xfrm>
          <a:custGeom>
            <a:avLst/>
            <a:gdLst>
              <a:gd name="connsiteX0" fmla="*/ 371475 w 2426231"/>
              <a:gd name="connsiteY0" fmla="*/ 1038225 h 1321323"/>
              <a:gd name="connsiteX1" fmla="*/ 47625 w 2426231"/>
              <a:gd name="connsiteY1" fmla="*/ 1038225 h 1321323"/>
              <a:gd name="connsiteX2" fmla="*/ 19050 w 2426231"/>
              <a:gd name="connsiteY2" fmla="*/ 1066800 h 1321323"/>
              <a:gd name="connsiteX3" fmla="*/ 9525 w 2426231"/>
              <a:gd name="connsiteY3" fmla="*/ 1123950 h 1321323"/>
              <a:gd name="connsiteX4" fmla="*/ 0 w 2426231"/>
              <a:gd name="connsiteY4" fmla="*/ 1152525 h 1321323"/>
              <a:gd name="connsiteX5" fmla="*/ 28575 w 2426231"/>
              <a:gd name="connsiteY5" fmla="*/ 1219200 h 1321323"/>
              <a:gd name="connsiteX6" fmla="*/ 57150 w 2426231"/>
              <a:gd name="connsiteY6" fmla="*/ 1228725 h 1321323"/>
              <a:gd name="connsiteX7" fmla="*/ 95250 w 2426231"/>
              <a:gd name="connsiteY7" fmla="*/ 1238250 h 1321323"/>
              <a:gd name="connsiteX8" fmla="*/ 171450 w 2426231"/>
              <a:gd name="connsiteY8" fmla="*/ 1257300 h 1321323"/>
              <a:gd name="connsiteX9" fmla="*/ 238125 w 2426231"/>
              <a:gd name="connsiteY9" fmla="*/ 1266825 h 1321323"/>
              <a:gd name="connsiteX10" fmla="*/ 342900 w 2426231"/>
              <a:gd name="connsiteY10" fmla="*/ 1285875 h 1321323"/>
              <a:gd name="connsiteX11" fmla="*/ 609600 w 2426231"/>
              <a:gd name="connsiteY11" fmla="*/ 1295400 h 1321323"/>
              <a:gd name="connsiteX12" fmla="*/ 657225 w 2426231"/>
              <a:gd name="connsiteY12" fmla="*/ 1304925 h 1321323"/>
              <a:gd name="connsiteX13" fmla="*/ 1323975 w 2426231"/>
              <a:gd name="connsiteY13" fmla="*/ 1304925 h 1321323"/>
              <a:gd name="connsiteX14" fmla="*/ 1514475 w 2426231"/>
              <a:gd name="connsiteY14" fmla="*/ 1276350 h 1321323"/>
              <a:gd name="connsiteX15" fmla="*/ 1590675 w 2426231"/>
              <a:gd name="connsiteY15" fmla="*/ 1266825 h 1321323"/>
              <a:gd name="connsiteX16" fmla="*/ 2314575 w 2426231"/>
              <a:gd name="connsiteY16" fmla="*/ 1257300 h 1321323"/>
              <a:gd name="connsiteX17" fmla="*/ 2343150 w 2426231"/>
              <a:gd name="connsiteY17" fmla="*/ 1247775 h 1321323"/>
              <a:gd name="connsiteX18" fmla="*/ 2381250 w 2426231"/>
              <a:gd name="connsiteY18" fmla="*/ 1238250 h 1321323"/>
              <a:gd name="connsiteX19" fmla="*/ 2409825 w 2426231"/>
              <a:gd name="connsiteY19" fmla="*/ 1219200 h 1321323"/>
              <a:gd name="connsiteX20" fmla="*/ 2409825 w 2426231"/>
              <a:gd name="connsiteY20" fmla="*/ 1066800 h 1321323"/>
              <a:gd name="connsiteX21" fmla="*/ 2381250 w 2426231"/>
              <a:gd name="connsiteY21" fmla="*/ 1047750 h 1321323"/>
              <a:gd name="connsiteX22" fmla="*/ 2314575 w 2426231"/>
              <a:gd name="connsiteY22" fmla="*/ 1019175 h 1321323"/>
              <a:gd name="connsiteX23" fmla="*/ 2266950 w 2426231"/>
              <a:gd name="connsiteY23" fmla="*/ 1009650 h 1321323"/>
              <a:gd name="connsiteX24" fmla="*/ 2238375 w 2426231"/>
              <a:gd name="connsiteY24" fmla="*/ 1000125 h 1321323"/>
              <a:gd name="connsiteX25" fmla="*/ 2143125 w 2426231"/>
              <a:gd name="connsiteY25" fmla="*/ 990600 h 1321323"/>
              <a:gd name="connsiteX26" fmla="*/ 2019300 w 2426231"/>
              <a:gd name="connsiteY26" fmla="*/ 962025 h 1321323"/>
              <a:gd name="connsiteX27" fmla="*/ 895350 w 2426231"/>
              <a:gd name="connsiteY27" fmla="*/ 971550 h 1321323"/>
              <a:gd name="connsiteX28" fmla="*/ 790575 w 2426231"/>
              <a:gd name="connsiteY28" fmla="*/ 1000125 h 1321323"/>
              <a:gd name="connsiteX29" fmla="*/ 714375 w 2426231"/>
              <a:gd name="connsiteY29" fmla="*/ 1009650 h 1321323"/>
              <a:gd name="connsiteX30" fmla="*/ 609600 w 2426231"/>
              <a:gd name="connsiteY30" fmla="*/ 1028700 h 1321323"/>
              <a:gd name="connsiteX31" fmla="*/ 447675 w 2426231"/>
              <a:gd name="connsiteY31" fmla="*/ 1057275 h 1321323"/>
              <a:gd name="connsiteX32" fmla="*/ 352425 w 2426231"/>
              <a:gd name="connsiteY32" fmla="*/ 1047750 h 1321323"/>
              <a:gd name="connsiteX33" fmla="*/ 323850 w 2426231"/>
              <a:gd name="connsiteY33" fmla="*/ 1028700 h 1321323"/>
              <a:gd name="connsiteX34" fmla="*/ 371475 w 2426231"/>
              <a:gd name="connsiteY34" fmla="*/ 885825 h 1321323"/>
              <a:gd name="connsiteX35" fmla="*/ 409575 w 2426231"/>
              <a:gd name="connsiteY35" fmla="*/ 857250 h 1321323"/>
              <a:gd name="connsiteX36" fmla="*/ 447675 w 2426231"/>
              <a:gd name="connsiteY36" fmla="*/ 800100 h 1321323"/>
              <a:gd name="connsiteX37" fmla="*/ 476250 w 2426231"/>
              <a:gd name="connsiteY37" fmla="*/ 771525 h 1321323"/>
              <a:gd name="connsiteX38" fmla="*/ 514350 w 2426231"/>
              <a:gd name="connsiteY38" fmla="*/ 714375 h 1321323"/>
              <a:gd name="connsiteX39" fmla="*/ 571500 w 2426231"/>
              <a:gd name="connsiteY39" fmla="*/ 657225 h 1321323"/>
              <a:gd name="connsiteX40" fmla="*/ 638175 w 2426231"/>
              <a:gd name="connsiteY40" fmla="*/ 571500 h 1321323"/>
              <a:gd name="connsiteX41" fmla="*/ 676275 w 2426231"/>
              <a:gd name="connsiteY41" fmla="*/ 495300 h 1321323"/>
              <a:gd name="connsiteX42" fmla="*/ 676275 w 2426231"/>
              <a:gd name="connsiteY42" fmla="*/ 76200 h 1321323"/>
              <a:gd name="connsiteX43" fmla="*/ 666750 w 2426231"/>
              <a:gd name="connsiteY43" fmla="*/ 47625 h 1321323"/>
              <a:gd name="connsiteX44" fmla="*/ 647700 w 2426231"/>
              <a:gd name="connsiteY44" fmla="*/ 19050 h 1321323"/>
              <a:gd name="connsiteX45" fmla="*/ 638175 w 2426231"/>
              <a:gd name="connsiteY45" fmla="*/ 0 h 132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26231" h="1321323">
                <a:moveTo>
                  <a:pt x="371475" y="1038225"/>
                </a:moveTo>
                <a:cubicBezTo>
                  <a:pt x="247101" y="1025788"/>
                  <a:pt x="196332" y="1016194"/>
                  <a:pt x="47625" y="1038225"/>
                </a:cubicBezTo>
                <a:cubicBezTo>
                  <a:pt x="34300" y="1040199"/>
                  <a:pt x="28575" y="1057275"/>
                  <a:pt x="19050" y="1066800"/>
                </a:cubicBezTo>
                <a:cubicBezTo>
                  <a:pt x="15875" y="1085850"/>
                  <a:pt x="13715" y="1105097"/>
                  <a:pt x="9525" y="1123950"/>
                </a:cubicBezTo>
                <a:cubicBezTo>
                  <a:pt x="7347" y="1133751"/>
                  <a:pt x="0" y="1142485"/>
                  <a:pt x="0" y="1152525"/>
                </a:cubicBezTo>
                <a:cubicBezTo>
                  <a:pt x="0" y="1170828"/>
                  <a:pt x="13021" y="1206757"/>
                  <a:pt x="28575" y="1219200"/>
                </a:cubicBezTo>
                <a:cubicBezTo>
                  <a:pt x="36415" y="1225472"/>
                  <a:pt x="47496" y="1225967"/>
                  <a:pt x="57150" y="1228725"/>
                </a:cubicBezTo>
                <a:cubicBezTo>
                  <a:pt x="69737" y="1232321"/>
                  <a:pt x="82663" y="1234654"/>
                  <a:pt x="95250" y="1238250"/>
                </a:cubicBezTo>
                <a:cubicBezTo>
                  <a:pt x="146777" y="1252972"/>
                  <a:pt x="101735" y="1245681"/>
                  <a:pt x="171450" y="1257300"/>
                </a:cubicBezTo>
                <a:cubicBezTo>
                  <a:pt x="193595" y="1260991"/>
                  <a:pt x="215980" y="1263134"/>
                  <a:pt x="238125" y="1266825"/>
                </a:cubicBezTo>
                <a:cubicBezTo>
                  <a:pt x="273140" y="1272661"/>
                  <a:pt x="307507" y="1283152"/>
                  <a:pt x="342900" y="1285875"/>
                </a:cubicBezTo>
                <a:cubicBezTo>
                  <a:pt x="431595" y="1292698"/>
                  <a:pt x="520700" y="1292225"/>
                  <a:pt x="609600" y="1295400"/>
                </a:cubicBezTo>
                <a:cubicBezTo>
                  <a:pt x="625475" y="1298575"/>
                  <a:pt x="641224" y="1302463"/>
                  <a:pt x="657225" y="1304925"/>
                </a:cubicBezTo>
                <a:cubicBezTo>
                  <a:pt x="882695" y="1339613"/>
                  <a:pt x="1062278" y="1309146"/>
                  <a:pt x="1323975" y="1304925"/>
                </a:cubicBezTo>
                <a:cubicBezTo>
                  <a:pt x="1428955" y="1269932"/>
                  <a:pt x="1348770" y="1291414"/>
                  <a:pt x="1514475" y="1276350"/>
                </a:cubicBezTo>
                <a:cubicBezTo>
                  <a:pt x="1539968" y="1274032"/>
                  <a:pt x="1565085" y="1267434"/>
                  <a:pt x="1590675" y="1266825"/>
                </a:cubicBezTo>
                <a:cubicBezTo>
                  <a:pt x="1831928" y="1261081"/>
                  <a:pt x="2073275" y="1260475"/>
                  <a:pt x="2314575" y="1257300"/>
                </a:cubicBezTo>
                <a:cubicBezTo>
                  <a:pt x="2324100" y="1254125"/>
                  <a:pt x="2333496" y="1250533"/>
                  <a:pt x="2343150" y="1247775"/>
                </a:cubicBezTo>
                <a:cubicBezTo>
                  <a:pt x="2355737" y="1244179"/>
                  <a:pt x="2369218" y="1243407"/>
                  <a:pt x="2381250" y="1238250"/>
                </a:cubicBezTo>
                <a:cubicBezTo>
                  <a:pt x="2391772" y="1233741"/>
                  <a:pt x="2400300" y="1225550"/>
                  <a:pt x="2409825" y="1219200"/>
                </a:cubicBezTo>
                <a:cubicBezTo>
                  <a:pt x="2429019" y="1161618"/>
                  <a:pt x="2434228" y="1158312"/>
                  <a:pt x="2409825" y="1066800"/>
                </a:cubicBezTo>
                <a:cubicBezTo>
                  <a:pt x="2406875" y="1055739"/>
                  <a:pt x="2391189" y="1053430"/>
                  <a:pt x="2381250" y="1047750"/>
                </a:cubicBezTo>
                <a:cubicBezTo>
                  <a:pt x="2360048" y="1035635"/>
                  <a:pt x="2338322" y="1025112"/>
                  <a:pt x="2314575" y="1019175"/>
                </a:cubicBezTo>
                <a:cubicBezTo>
                  <a:pt x="2298869" y="1015248"/>
                  <a:pt x="2282656" y="1013577"/>
                  <a:pt x="2266950" y="1009650"/>
                </a:cubicBezTo>
                <a:cubicBezTo>
                  <a:pt x="2257210" y="1007215"/>
                  <a:pt x="2248298" y="1001652"/>
                  <a:pt x="2238375" y="1000125"/>
                </a:cubicBezTo>
                <a:cubicBezTo>
                  <a:pt x="2206838" y="995273"/>
                  <a:pt x="2174753" y="994817"/>
                  <a:pt x="2143125" y="990600"/>
                </a:cubicBezTo>
                <a:cubicBezTo>
                  <a:pt x="2111711" y="986412"/>
                  <a:pt x="2043469" y="968067"/>
                  <a:pt x="2019300" y="962025"/>
                </a:cubicBezTo>
                <a:lnTo>
                  <a:pt x="895350" y="971550"/>
                </a:lnTo>
                <a:cubicBezTo>
                  <a:pt x="829779" y="972616"/>
                  <a:pt x="860919" y="991332"/>
                  <a:pt x="790575" y="1000125"/>
                </a:cubicBezTo>
                <a:lnTo>
                  <a:pt x="714375" y="1009650"/>
                </a:lnTo>
                <a:cubicBezTo>
                  <a:pt x="603209" y="1025531"/>
                  <a:pt x="708057" y="1012291"/>
                  <a:pt x="609600" y="1028700"/>
                </a:cubicBezTo>
                <a:cubicBezTo>
                  <a:pt x="440351" y="1056908"/>
                  <a:pt x="666645" y="1013481"/>
                  <a:pt x="447675" y="1057275"/>
                </a:cubicBezTo>
                <a:cubicBezTo>
                  <a:pt x="415925" y="1054100"/>
                  <a:pt x="383516" y="1054925"/>
                  <a:pt x="352425" y="1047750"/>
                </a:cubicBezTo>
                <a:cubicBezTo>
                  <a:pt x="341271" y="1045176"/>
                  <a:pt x="325898" y="1039963"/>
                  <a:pt x="323850" y="1028700"/>
                </a:cubicBezTo>
                <a:cubicBezTo>
                  <a:pt x="316084" y="985988"/>
                  <a:pt x="333210" y="914524"/>
                  <a:pt x="371475" y="885825"/>
                </a:cubicBezTo>
                <a:cubicBezTo>
                  <a:pt x="384175" y="876300"/>
                  <a:pt x="399028" y="869115"/>
                  <a:pt x="409575" y="857250"/>
                </a:cubicBezTo>
                <a:cubicBezTo>
                  <a:pt x="424786" y="840138"/>
                  <a:pt x="431486" y="816289"/>
                  <a:pt x="447675" y="800100"/>
                </a:cubicBezTo>
                <a:cubicBezTo>
                  <a:pt x="457200" y="790575"/>
                  <a:pt x="467980" y="782158"/>
                  <a:pt x="476250" y="771525"/>
                </a:cubicBezTo>
                <a:cubicBezTo>
                  <a:pt x="490306" y="753453"/>
                  <a:pt x="495300" y="727075"/>
                  <a:pt x="514350" y="714375"/>
                </a:cubicBezTo>
                <a:cubicBezTo>
                  <a:pt x="564653" y="680839"/>
                  <a:pt x="524242" y="712359"/>
                  <a:pt x="571500" y="657225"/>
                </a:cubicBezTo>
                <a:cubicBezTo>
                  <a:pt x="609130" y="613323"/>
                  <a:pt x="604729" y="638392"/>
                  <a:pt x="638175" y="571500"/>
                </a:cubicBezTo>
                <a:lnTo>
                  <a:pt x="676275" y="495300"/>
                </a:lnTo>
                <a:cubicBezTo>
                  <a:pt x="704581" y="325462"/>
                  <a:pt x="692934" y="417702"/>
                  <a:pt x="676275" y="76200"/>
                </a:cubicBezTo>
                <a:cubicBezTo>
                  <a:pt x="675786" y="66172"/>
                  <a:pt x="671240" y="56605"/>
                  <a:pt x="666750" y="47625"/>
                </a:cubicBezTo>
                <a:cubicBezTo>
                  <a:pt x="661630" y="37386"/>
                  <a:pt x="653590" y="28866"/>
                  <a:pt x="647700" y="19050"/>
                </a:cubicBezTo>
                <a:cubicBezTo>
                  <a:pt x="644047" y="12962"/>
                  <a:pt x="641350" y="6350"/>
                  <a:pt x="638175" y="0"/>
                </a:cubicBezTo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B764E-346F-436A-BD27-8830C9976321}"/>
              </a:ext>
            </a:extLst>
          </p:cNvPr>
          <p:cNvSpPr txBox="1"/>
          <p:nvPr/>
        </p:nvSpPr>
        <p:spPr>
          <a:xfrm>
            <a:off x="7172308" y="24968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Меню</a:t>
            </a: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12F51883-8852-4BFD-A5FF-E12F9AA28661}"/>
              </a:ext>
            </a:extLst>
          </p:cNvPr>
          <p:cNvSpPr/>
          <p:nvPr/>
        </p:nvSpPr>
        <p:spPr>
          <a:xfrm>
            <a:off x="8458200" y="1981200"/>
            <a:ext cx="1276350" cy="1095375"/>
          </a:xfrm>
          <a:custGeom>
            <a:avLst/>
            <a:gdLst>
              <a:gd name="connsiteX0" fmla="*/ 723900 w 1276350"/>
              <a:gd name="connsiteY0" fmla="*/ 257175 h 1095375"/>
              <a:gd name="connsiteX1" fmla="*/ 676275 w 1276350"/>
              <a:gd name="connsiteY1" fmla="*/ 200025 h 1095375"/>
              <a:gd name="connsiteX2" fmla="*/ 666750 w 1276350"/>
              <a:gd name="connsiteY2" fmla="*/ 171450 h 1095375"/>
              <a:gd name="connsiteX3" fmla="*/ 619125 w 1276350"/>
              <a:gd name="connsiteY3" fmla="*/ 114300 h 1095375"/>
              <a:gd name="connsiteX4" fmla="*/ 590550 w 1276350"/>
              <a:gd name="connsiteY4" fmla="*/ 57150 h 1095375"/>
              <a:gd name="connsiteX5" fmla="*/ 561975 w 1276350"/>
              <a:gd name="connsiteY5" fmla="*/ 38100 h 1095375"/>
              <a:gd name="connsiteX6" fmla="*/ 552450 w 1276350"/>
              <a:gd name="connsiteY6" fmla="*/ 9525 h 1095375"/>
              <a:gd name="connsiteX7" fmla="*/ 523875 w 1276350"/>
              <a:gd name="connsiteY7" fmla="*/ 0 h 1095375"/>
              <a:gd name="connsiteX8" fmla="*/ 323850 w 1276350"/>
              <a:gd name="connsiteY8" fmla="*/ 9525 h 1095375"/>
              <a:gd name="connsiteX9" fmla="*/ 247650 w 1276350"/>
              <a:gd name="connsiteY9" fmla="*/ 28575 h 1095375"/>
              <a:gd name="connsiteX10" fmla="*/ 180975 w 1276350"/>
              <a:gd name="connsiteY10" fmla="*/ 47625 h 1095375"/>
              <a:gd name="connsiteX11" fmla="*/ 133350 w 1276350"/>
              <a:gd name="connsiteY11" fmla="*/ 104775 h 1095375"/>
              <a:gd name="connsiteX12" fmla="*/ 123825 w 1276350"/>
              <a:gd name="connsiteY12" fmla="*/ 133350 h 1095375"/>
              <a:gd name="connsiteX13" fmla="*/ 104775 w 1276350"/>
              <a:gd name="connsiteY13" fmla="*/ 219075 h 1095375"/>
              <a:gd name="connsiteX14" fmla="*/ 95250 w 1276350"/>
              <a:gd name="connsiteY14" fmla="*/ 247650 h 1095375"/>
              <a:gd name="connsiteX15" fmla="*/ 66675 w 1276350"/>
              <a:gd name="connsiteY15" fmla="*/ 266700 h 1095375"/>
              <a:gd name="connsiteX16" fmla="*/ 57150 w 1276350"/>
              <a:gd name="connsiteY16" fmla="*/ 314325 h 1095375"/>
              <a:gd name="connsiteX17" fmla="*/ 47625 w 1276350"/>
              <a:gd name="connsiteY17" fmla="*/ 371475 h 1095375"/>
              <a:gd name="connsiteX18" fmla="*/ 38100 w 1276350"/>
              <a:gd name="connsiteY18" fmla="*/ 400050 h 1095375"/>
              <a:gd name="connsiteX19" fmla="*/ 19050 w 1276350"/>
              <a:gd name="connsiteY19" fmla="*/ 466725 h 1095375"/>
              <a:gd name="connsiteX20" fmla="*/ 0 w 1276350"/>
              <a:gd name="connsiteY20" fmla="*/ 495300 h 1095375"/>
              <a:gd name="connsiteX21" fmla="*/ 9525 w 1276350"/>
              <a:gd name="connsiteY21" fmla="*/ 733425 h 1095375"/>
              <a:gd name="connsiteX22" fmla="*/ 19050 w 1276350"/>
              <a:gd name="connsiteY22" fmla="*/ 781050 h 1095375"/>
              <a:gd name="connsiteX23" fmla="*/ 76200 w 1276350"/>
              <a:gd name="connsiteY23" fmla="*/ 847725 h 1095375"/>
              <a:gd name="connsiteX24" fmla="*/ 123825 w 1276350"/>
              <a:gd name="connsiteY24" fmla="*/ 923925 h 1095375"/>
              <a:gd name="connsiteX25" fmla="*/ 161925 w 1276350"/>
              <a:gd name="connsiteY25" fmla="*/ 1000125 h 1095375"/>
              <a:gd name="connsiteX26" fmla="*/ 180975 w 1276350"/>
              <a:gd name="connsiteY26" fmla="*/ 1028700 h 1095375"/>
              <a:gd name="connsiteX27" fmla="*/ 209550 w 1276350"/>
              <a:gd name="connsiteY27" fmla="*/ 1047750 h 1095375"/>
              <a:gd name="connsiteX28" fmla="*/ 238125 w 1276350"/>
              <a:gd name="connsiteY28" fmla="*/ 1076325 h 1095375"/>
              <a:gd name="connsiteX29" fmla="*/ 295275 w 1276350"/>
              <a:gd name="connsiteY29" fmla="*/ 1095375 h 1095375"/>
              <a:gd name="connsiteX30" fmla="*/ 504825 w 1276350"/>
              <a:gd name="connsiteY30" fmla="*/ 1085850 h 1095375"/>
              <a:gd name="connsiteX31" fmla="*/ 533400 w 1276350"/>
              <a:gd name="connsiteY31" fmla="*/ 1076325 h 1095375"/>
              <a:gd name="connsiteX32" fmla="*/ 571500 w 1276350"/>
              <a:gd name="connsiteY32" fmla="*/ 1066800 h 1095375"/>
              <a:gd name="connsiteX33" fmla="*/ 647700 w 1276350"/>
              <a:gd name="connsiteY33" fmla="*/ 1047750 h 1095375"/>
              <a:gd name="connsiteX34" fmla="*/ 733425 w 1276350"/>
              <a:gd name="connsiteY34" fmla="*/ 981075 h 1095375"/>
              <a:gd name="connsiteX35" fmla="*/ 752475 w 1276350"/>
              <a:gd name="connsiteY35" fmla="*/ 952500 h 1095375"/>
              <a:gd name="connsiteX36" fmla="*/ 771525 w 1276350"/>
              <a:gd name="connsiteY36" fmla="*/ 552450 h 1095375"/>
              <a:gd name="connsiteX37" fmla="*/ 742950 w 1276350"/>
              <a:gd name="connsiteY37" fmla="*/ 276225 h 1095375"/>
              <a:gd name="connsiteX38" fmla="*/ 752475 w 1276350"/>
              <a:gd name="connsiteY38" fmla="*/ 190500 h 1095375"/>
              <a:gd name="connsiteX39" fmla="*/ 781050 w 1276350"/>
              <a:gd name="connsiteY39" fmla="*/ 171450 h 1095375"/>
              <a:gd name="connsiteX40" fmla="*/ 847725 w 1276350"/>
              <a:gd name="connsiteY40" fmla="*/ 152400 h 1095375"/>
              <a:gd name="connsiteX41" fmla="*/ 914400 w 1276350"/>
              <a:gd name="connsiteY41" fmla="*/ 133350 h 1095375"/>
              <a:gd name="connsiteX42" fmla="*/ 1085850 w 1276350"/>
              <a:gd name="connsiteY42" fmla="*/ 142875 h 1095375"/>
              <a:gd name="connsiteX43" fmla="*/ 1114425 w 1276350"/>
              <a:gd name="connsiteY43" fmla="*/ 152400 h 1095375"/>
              <a:gd name="connsiteX44" fmla="*/ 1152525 w 1276350"/>
              <a:gd name="connsiteY44" fmla="*/ 161925 h 1095375"/>
              <a:gd name="connsiteX45" fmla="*/ 1238250 w 1276350"/>
              <a:gd name="connsiteY45" fmla="*/ 209550 h 1095375"/>
              <a:gd name="connsiteX46" fmla="*/ 1276350 w 1276350"/>
              <a:gd name="connsiteY46" fmla="*/ 200025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76350" h="1095375">
                <a:moveTo>
                  <a:pt x="723900" y="257175"/>
                </a:moveTo>
                <a:cubicBezTo>
                  <a:pt x="708025" y="238125"/>
                  <a:pt x="690030" y="220658"/>
                  <a:pt x="676275" y="200025"/>
                </a:cubicBezTo>
                <a:cubicBezTo>
                  <a:pt x="670706" y="191671"/>
                  <a:pt x="672319" y="179804"/>
                  <a:pt x="666750" y="171450"/>
                </a:cubicBezTo>
                <a:cubicBezTo>
                  <a:pt x="624619" y="108253"/>
                  <a:pt x="650288" y="176626"/>
                  <a:pt x="619125" y="114300"/>
                </a:cubicBezTo>
                <a:cubicBezTo>
                  <a:pt x="603631" y="83312"/>
                  <a:pt x="617847" y="84447"/>
                  <a:pt x="590550" y="57150"/>
                </a:cubicBezTo>
                <a:cubicBezTo>
                  <a:pt x="582455" y="49055"/>
                  <a:pt x="571500" y="44450"/>
                  <a:pt x="561975" y="38100"/>
                </a:cubicBezTo>
                <a:cubicBezTo>
                  <a:pt x="558800" y="28575"/>
                  <a:pt x="559550" y="16625"/>
                  <a:pt x="552450" y="9525"/>
                </a:cubicBezTo>
                <a:cubicBezTo>
                  <a:pt x="545350" y="2425"/>
                  <a:pt x="533915" y="0"/>
                  <a:pt x="523875" y="0"/>
                </a:cubicBezTo>
                <a:cubicBezTo>
                  <a:pt x="457124" y="0"/>
                  <a:pt x="390525" y="6350"/>
                  <a:pt x="323850" y="9525"/>
                </a:cubicBezTo>
                <a:cubicBezTo>
                  <a:pt x="227024" y="28890"/>
                  <a:pt x="315991" y="9049"/>
                  <a:pt x="247650" y="28575"/>
                </a:cubicBezTo>
                <a:cubicBezTo>
                  <a:pt x="163929" y="52495"/>
                  <a:pt x="249488" y="24787"/>
                  <a:pt x="180975" y="47625"/>
                </a:cubicBezTo>
                <a:cubicBezTo>
                  <a:pt x="159909" y="68691"/>
                  <a:pt x="146611" y="78253"/>
                  <a:pt x="133350" y="104775"/>
                </a:cubicBezTo>
                <a:cubicBezTo>
                  <a:pt x="128860" y="113755"/>
                  <a:pt x="126260" y="123610"/>
                  <a:pt x="123825" y="133350"/>
                </a:cubicBezTo>
                <a:cubicBezTo>
                  <a:pt x="104183" y="211916"/>
                  <a:pt x="124331" y="150629"/>
                  <a:pt x="104775" y="219075"/>
                </a:cubicBezTo>
                <a:cubicBezTo>
                  <a:pt x="102017" y="228729"/>
                  <a:pt x="101522" y="239810"/>
                  <a:pt x="95250" y="247650"/>
                </a:cubicBezTo>
                <a:cubicBezTo>
                  <a:pt x="88099" y="256589"/>
                  <a:pt x="76200" y="260350"/>
                  <a:pt x="66675" y="266700"/>
                </a:cubicBezTo>
                <a:cubicBezTo>
                  <a:pt x="63500" y="282575"/>
                  <a:pt x="60046" y="298397"/>
                  <a:pt x="57150" y="314325"/>
                </a:cubicBezTo>
                <a:cubicBezTo>
                  <a:pt x="53695" y="333326"/>
                  <a:pt x="51815" y="352622"/>
                  <a:pt x="47625" y="371475"/>
                </a:cubicBezTo>
                <a:cubicBezTo>
                  <a:pt x="45447" y="381276"/>
                  <a:pt x="40858" y="390396"/>
                  <a:pt x="38100" y="400050"/>
                </a:cubicBezTo>
                <a:cubicBezTo>
                  <a:pt x="34031" y="414292"/>
                  <a:pt x="26663" y="451500"/>
                  <a:pt x="19050" y="466725"/>
                </a:cubicBezTo>
                <a:cubicBezTo>
                  <a:pt x="13930" y="476964"/>
                  <a:pt x="6350" y="485775"/>
                  <a:pt x="0" y="495300"/>
                </a:cubicBezTo>
                <a:cubicBezTo>
                  <a:pt x="3175" y="574675"/>
                  <a:pt x="4241" y="654162"/>
                  <a:pt x="9525" y="733425"/>
                </a:cubicBezTo>
                <a:cubicBezTo>
                  <a:pt x="10602" y="749579"/>
                  <a:pt x="12475" y="766256"/>
                  <a:pt x="19050" y="781050"/>
                </a:cubicBezTo>
                <a:cubicBezTo>
                  <a:pt x="28825" y="803044"/>
                  <a:pt x="59210" y="830735"/>
                  <a:pt x="76200" y="847725"/>
                </a:cubicBezTo>
                <a:cubicBezTo>
                  <a:pt x="98870" y="915735"/>
                  <a:pt x="78542" y="893736"/>
                  <a:pt x="123825" y="923925"/>
                </a:cubicBezTo>
                <a:cubicBezTo>
                  <a:pt x="137971" y="980507"/>
                  <a:pt x="124561" y="947816"/>
                  <a:pt x="161925" y="1000125"/>
                </a:cubicBezTo>
                <a:cubicBezTo>
                  <a:pt x="168579" y="1009440"/>
                  <a:pt x="172880" y="1020605"/>
                  <a:pt x="180975" y="1028700"/>
                </a:cubicBezTo>
                <a:cubicBezTo>
                  <a:pt x="189070" y="1036795"/>
                  <a:pt x="200756" y="1040421"/>
                  <a:pt x="209550" y="1047750"/>
                </a:cubicBezTo>
                <a:cubicBezTo>
                  <a:pt x="219898" y="1056374"/>
                  <a:pt x="226350" y="1069783"/>
                  <a:pt x="238125" y="1076325"/>
                </a:cubicBezTo>
                <a:cubicBezTo>
                  <a:pt x="255678" y="1086077"/>
                  <a:pt x="295275" y="1095375"/>
                  <a:pt x="295275" y="1095375"/>
                </a:cubicBezTo>
                <a:cubicBezTo>
                  <a:pt x="365125" y="1092200"/>
                  <a:pt x="435126" y="1091426"/>
                  <a:pt x="504825" y="1085850"/>
                </a:cubicBezTo>
                <a:cubicBezTo>
                  <a:pt x="514833" y="1085049"/>
                  <a:pt x="523746" y="1079083"/>
                  <a:pt x="533400" y="1076325"/>
                </a:cubicBezTo>
                <a:cubicBezTo>
                  <a:pt x="545987" y="1072729"/>
                  <a:pt x="558721" y="1069640"/>
                  <a:pt x="571500" y="1066800"/>
                </a:cubicBezTo>
                <a:cubicBezTo>
                  <a:pt x="585574" y="1063672"/>
                  <a:pt x="630679" y="1057206"/>
                  <a:pt x="647700" y="1047750"/>
                </a:cubicBezTo>
                <a:cubicBezTo>
                  <a:pt x="680660" y="1029439"/>
                  <a:pt x="709487" y="1009800"/>
                  <a:pt x="733425" y="981075"/>
                </a:cubicBezTo>
                <a:cubicBezTo>
                  <a:pt x="740754" y="972281"/>
                  <a:pt x="746125" y="962025"/>
                  <a:pt x="752475" y="952500"/>
                </a:cubicBezTo>
                <a:cubicBezTo>
                  <a:pt x="779099" y="792758"/>
                  <a:pt x="771525" y="854288"/>
                  <a:pt x="771525" y="552450"/>
                </a:cubicBezTo>
                <a:cubicBezTo>
                  <a:pt x="771525" y="308308"/>
                  <a:pt x="806443" y="371465"/>
                  <a:pt x="742950" y="276225"/>
                </a:cubicBezTo>
                <a:cubicBezTo>
                  <a:pt x="746125" y="247650"/>
                  <a:pt x="742650" y="217520"/>
                  <a:pt x="752475" y="190500"/>
                </a:cubicBezTo>
                <a:cubicBezTo>
                  <a:pt x="756387" y="179742"/>
                  <a:pt x="770811" y="176570"/>
                  <a:pt x="781050" y="171450"/>
                </a:cubicBezTo>
                <a:cubicBezTo>
                  <a:pt x="796275" y="163837"/>
                  <a:pt x="833483" y="156469"/>
                  <a:pt x="847725" y="152400"/>
                </a:cubicBezTo>
                <a:cubicBezTo>
                  <a:pt x="943378" y="125071"/>
                  <a:pt x="795293" y="163127"/>
                  <a:pt x="914400" y="133350"/>
                </a:cubicBezTo>
                <a:cubicBezTo>
                  <a:pt x="971550" y="136525"/>
                  <a:pt x="1028870" y="137448"/>
                  <a:pt x="1085850" y="142875"/>
                </a:cubicBezTo>
                <a:cubicBezTo>
                  <a:pt x="1095845" y="143827"/>
                  <a:pt x="1104771" y="149642"/>
                  <a:pt x="1114425" y="152400"/>
                </a:cubicBezTo>
                <a:cubicBezTo>
                  <a:pt x="1127012" y="155996"/>
                  <a:pt x="1139825" y="158750"/>
                  <a:pt x="1152525" y="161925"/>
                </a:cubicBezTo>
                <a:cubicBezTo>
                  <a:pt x="1218029" y="205594"/>
                  <a:pt x="1187955" y="192785"/>
                  <a:pt x="1238250" y="209550"/>
                </a:cubicBezTo>
                <a:lnTo>
                  <a:pt x="1276350" y="200025"/>
                </a:lnTo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5A81F-3EC2-4781-959F-6AFBDB40D9A5}"/>
              </a:ext>
            </a:extLst>
          </p:cNvPr>
          <p:cNvSpPr txBox="1"/>
          <p:nvPr/>
        </p:nvSpPr>
        <p:spPr>
          <a:xfrm>
            <a:off x="9753582" y="1892823"/>
            <a:ext cx="1422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Переход к </a:t>
            </a:r>
          </a:p>
          <a:p>
            <a:r>
              <a:rPr lang="ru-RU" dirty="0"/>
              <a:t>детальному </a:t>
            </a:r>
          </a:p>
          <a:p>
            <a:r>
              <a:rPr lang="ru-RU" dirty="0"/>
              <a:t>описанию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85542E2-6090-4A0A-8F1F-C4F628D94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1" t="16308" r="24373" b="45269"/>
          <a:stretch/>
        </p:blipFill>
        <p:spPr>
          <a:xfrm>
            <a:off x="7172308" y="3837291"/>
            <a:ext cx="3659911" cy="1544447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F4C391DE-3164-4C30-9AB9-F2613C58F862}"/>
              </a:ext>
            </a:extLst>
          </p:cNvPr>
          <p:cNvSpPr/>
          <p:nvPr/>
        </p:nvSpPr>
        <p:spPr>
          <a:xfrm>
            <a:off x="6387819" y="3981563"/>
            <a:ext cx="1485900" cy="990600"/>
          </a:xfrm>
          <a:custGeom>
            <a:avLst/>
            <a:gdLst>
              <a:gd name="connsiteX0" fmla="*/ 904875 w 1485900"/>
              <a:gd name="connsiteY0" fmla="*/ 0 h 990600"/>
              <a:gd name="connsiteX1" fmla="*/ 857250 w 1485900"/>
              <a:gd name="connsiteY1" fmla="*/ 19050 h 990600"/>
              <a:gd name="connsiteX2" fmla="*/ 800100 w 1485900"/>
              <a:gd name="connsiteY2" fmla="*/ 76200 h 990600"/>
              <a:gd name="connsiteX3" fmla="*/ 781050 w 1485900"/>
              <a:gd name="connsiteY3" fmla="*/ 238125 h 990600"/>
              <a:gd name="connsiteX4" fmla="*/ 762000 w 1485900"/>
              <a:gd name="connsiteY4" fmla="*/ 542925 h 990600"/>
              <a:gd name="connsiteX5" fmla="*/ 800100 w 1485900"/>
              <a:gd name="connsiteY5" fmla="*/ 838200 h 990600"/>
              <a:gd name="connsiteX6" fmla="*/ 828675 w 1485900"/>
              <a:gd name="connsiteY6" fmla="*/ 847725 h 990600"/>
              <a:gd name="connsiteX7" fmla="*/ 847725 w 1485900"/>
              <a:gd name="connsiteY7" fmla="*/ 904875 h 990600"/>
              <a:gd name="connsiteX8" fmla="*/ 885825 w 1485900"/>
              <a:gd name="connsiteY8" fmla="*/ 923925 h 990600"/>
              <a:gd name="connsiteX9" fmla="*/ 914400 w 1485900"/>
              <a:gd name="connsiteY9" fmla="*/ 933450 h 990600"/>
              <a:gd name="connsiteX10" fmla="*/ 942975 w 1485900"/>
              <a:gd name="connsiteY10" fmla="*/ 952500 h 990600"/>
              <a:gd name="connsiteX11" fmla="*/ 1028700 w 1485900"/>
              <a:gd name="connsiteY11" fmla="*/ 981075 h 990600"/>
              <a:gd name="connsiteX12" fmla="*/ 1057275 w 1485900"/>
              <a:gd name="connsiteY12" fmla="*/ 990600 h 990600"/>
              <a:gd name="connsiteX13" fmla="*/ 1295400 w 1485900"/>
              <a:gd name="connsiteY13" fmla="*/ 981075 h 990600"/>
              <a:gd name="connsiteX14" fmla="*/ 1323975 w 1485900"/>
              <a:gd name="connsiteY14" fmla="*/ 971550 h 990600"/>
              <a:gd name="connsiteX15" fmla="*/ 1381125 w 1485900"/>
              <a:gd name="connsiteY15" fmla="*/ 933450 h 990600"/>
              <a:gd name="connsiteX16" fmla="*/ 1419225 w 1485900"/>
              <a:gd name="connsiteY16" fmla="*/ 876300 h 990600"/>
              <a:gd name="connsiteX17" fmla="*/ 1447800 w 1485900"/>
              <a:gd name="connsiteY17" fmla="*/ 790575 h 990600"/>
              <a:gd name="connsiteX18" fmla="*/ 1457325 w 1485900"/>
              <a:gd name="connsiteY18" fmla="*/ 733425 h 990600"/>
              <a:gd name="connsiteX19" fmla="*/ 1476375 w 1485900"/>
              <a:gd name="connsiteY19" fmla="*/ 685800 h 990600"/>
              <a:gd name="connsiteX20" fmla="*/ 1485900 w 1485900"/>
              <a:gd name="connsiteY20" fmla="*/ 495300 h 990600"/>
              <a:gd name="connsiteX21" fmla="*/ 1466850 w 1485900"/>
              <a:gd name="connsiteY21" fmla="*/ 323850 h 990600"/>
              <a:gd name="connsiteX22" fmla="*/ 1447800 w 1485900"/>
              <a:gd name="connsiteY22" fmla="*/ 238125 h 990600"/>
              <a:gd name="connsiteX23" fmla="*/ 1390650 w 1485900"/>
              <a:gd name="connsiteY23" fmla="*/ 152400 h 990600"/>
              <a:gd name="connsiteX24" fmla="*/ 1343025 w 1485900"/>
              <a:gd name="connsiteY24" fmla="*/ 95250 h 990600"/>
              <a:gd name="connsiteX25" fmla="*/ 1323975 w 1485900"/>
              <a:gd name="connsiteY25" fmla="*/ 66675 h 990600"/>
              <a:gd name="connsiteX26" fmla="*/ 1266825 w 1485900"/>
              <a:gd name="connsiteY26" fmla="*/ 47625 h 990600"/>
              <a:gd name="connsiteX27" fmla="*/ 1238250 w 1485900"/>
              <a:gd name="connsiteY27" fmla="*/ 28575 h 990600"/>
              <a:gd name="connsiteX28" fmla="*/ 1133475 w 1485900"/>
              <a:gd name="connsiteY28" fmla="*/ 19050 h 990600"/>
              <a:gd name="connsiteX29" fmla="*/ 1095375 w 1485900"/>
              <a:gd name="connsiteY29" fmla="*/ 9525 h 990600"/>
              <a:gd name="connsiteX30" fmla="*/ 1066800 w 1485900"/>
              <a:gd name="connsiteY30" fmla="*/ 0 h 990600"/>
              <a:gd name="connsiteX31" fmla="*/ 876300 w 1485900"/>
              <a:gd name="connsiteY31" fmla="*/ 9525 h 990600"/>
              <a:gd name="connsiteX32" fmla="*/ 819150 w 1485900"/>
              <a:gd name="connsiteY32" fmla="*/ 28575 h 990600"/>
              <a:gd name="connsiteX33" fmla="*/ 752475 w 1485900"/>
              <a:gd name="connsiteY33" fmla="*/ 57150 h 990600"/>
              <a:gd name="connsiteX34" fmla="*/ 695325 w 1485900"/>
              <a:gd name="connsiteY34" fmla="*/ 95250 h 990600"/>
              <a:gd name="connsiteX35" fmla="*/ 666750 w 1485900"/>
              <a:gd name="connsiteY35" fmla="*/ 114300 h 990600"/>
              <a:gd name="connsiteX36" fmla="*/ 628650 w 1485900"/>
              <a:gd name="connsiteY36" fmla="*/ 152400 h 990600"/>
              <a:gd name="connsiteX37" fmla="*/ 609600 w 1485900"/>
              <a:gd name="connsiteY37" fmla="*/ 190500 h 990600"/>
              <a:gd name="connsiteX38" fmla="*/ 552450 w 1485900"/>
              <a:gd name="connsiteY38" fmla="*/ 228600 h 990600"/>
              <a:gd name="connsiteX39" fmla="*/ 523875 w 1485900"/>
              <a:gd name="connsiteY39" fmla="*/ 247650 h 990600"/>
              <a:gd name="connsiteX40" fmla="*/ 371475 w 1485900"/>
              <a:gd name="connsiteY40" fmla="*/ 285750 h 990600"/>
              <a:gd name="connsiteX41" fmla="*/ 152400 w 1485900"/>
              <a:gd name="connsiteY41" fmla="*/ 276225 h 990600"/>
              <a:gd name="connsiteX42" fmla="*/ 95250 w 1485900"/>
              <a:gd name="connsiteY42" fmla="*/ 266700 h 990600"/>
              <a:gd name="connsiteX43" fmla="*/ 66675 w 1485900"/>
              <a:gd name="connsiteY43" fmla="*/ 238125 h 990600"/>
              <a:gd name="connsiteX44" fmla="*/ 28575 w 1485900"/>
              <a:gd name="connsiteY44" fmla="*/ 180975 h 990600"/>
              <a:gd name="connsiteX45" fmla="*/ 0 w 1485900"/>
              <a:gd name="connsiteY45" fmla="*/ 1143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485900" h="990600">
                <a:moveTo>
                  <a:pt x="904875" y="0"/>
                </a:moveTo>
                <a:cubicBezTo>
                  <a:pt x="889000" y="6350"/>
                  <a:pt x="871078" y="8994"/>
                  <a:pt x="857250" y="19050"/>
                </a:cubicBezTo>
                <a:cubicBezTo>
                  <a:pt x="835462" y="34896"/>
                  <a:pt x="800100" y="76200"/>
                  <a:pt x="800100" y="76200"/>
                </a:cubicBezTo>
                <a:cubicBezTo>
                  <a:pt x="777418" y="144245"/>
                  <a:pt x="787139" y="107215"/>
                  <a:pt x="781050" y="238125"/>
                </a:cubicBezTo>
                <a:cubicBezTo>
                  <a:pt x="767177" y="536390"/>
                  <a:pt x="801095" y="425640"/>
                  <a:pt x="762000" y="542925"/>
                </a:cubicBezTo>
                <a:cubicBezTo>
                  <a:pt x="763847" y="592806"/>
                  <a:pt x="721584" y="772770"/>
                  <a:pt x="800100" y="838200"/>
                </a:cubicBezTo>
                <a:cubicBezTo>
                  <a:pt x="807813" y="844628"/>
                  <a:pt x="819150" y="844550"/>
                  <a:pt x="828675" y="847725"/>
                </a:cubicBezTo>
                <a:cubicBezTo>
                  <a:pt x="835025" y="866775"/>
                  <a:pt x="829764" y="895895"/>
                  <a:pt x="847725" y="904875"/>
                </a:cubicBezTo>
                <a:cubicBezTo>
                  <a:pt x="860425" y="911225"/>
                  <a:pt x="872774" y="918332"/>
                  <a:pt x="885825" y="923925"/>
                </a:cubicBezTo>
                <a:cubicBezTo>
                  <a:pt x="895053" y="927880"/>
                  <a:pt x="905420" y="928960"/>
                  <a:pt x="914400" y="933450"/>
                </a:cubicBezTo>
                <a:cubicBezTo>
                  <a:pt x="924639" y="938570"/>
                  <a:pt x="932514" y="947851"/>
                  <a:pt x="942975" y="952500"/>
                </a:cubicBezTo>
                <a:lnTo>
                  <a:pt x="1028700" y="981075"/>
                </a:lnTo>
                <a:lnTo>
                  <a:pt x="1057275" y="990600"/>
                </a:lnTo>
                <a:cubicBezTo>
                  <a:pt x="1136650" y="987425"/>
                  <a:pt x="1216163" y="986735"/>
                  <a:pt x="1295400" y="981075"/>
                </a:cubicBezTo>
                <a:cubicBezTo>
                  <a:pt x="1305415" y="980360"/>
                  <a:pt x="1315198" y="976426"/>
                  <a:pt x="1323975" y="971550"/>
                </a:cubicBezTo>
                <a:cubicBezTo>
                  <a:pt x="1343989" y="960431"/>
                  <a:pt x="1381125" y="933450"/>
                  <a:pt x="1381125" y="933450"/>
                </a:cubicBezTo>
                <a:cubicBezTo>
                  <a:pt x="1393825" y="914400"/>
                  <a:pt x="1413672" y="898512"/>
                  <a:pt x="1419225" y="876300"/>
                </a:cubicBezTo>
                <a:cubicBezTo>
                  <a:pt x="1432897" y="821613"/>
                  <a:pt x="1423888" y="850355"/>
                  <a:pt x="1447800" y="790575"/>
                </a:cubicBezTo>
                <a:cubicBezTo>
                  <a:pt x="1450975" y="771525"/>
                  <a:pt x="1452243" y="752057"/>
                  <a:pt x="1457325" y="733425"/>
                </a:cubicBezTo>
                <a:cubicBezTo>
                  <a:pt x="1461824" y="716930"/>
                  <a:pt x="1474338" y="702776"/>
                  <a:pt x="1476375" y="685800"/>
                </a:cubicBezTo>
                <a:cubicBezTo>
                  <a:pt x="1483950" y="622674"/>
                  <a:pt x="1482725" y="558800"/>
                  <a:pt x="1485900" y="495300"/>
                </a:cubicBezTo>
                <a:cubicBezTo>
                  <a:pt x="1471799" y="297890"/>
                  <a:pt x="1488253" y="420165"/>
                  <a:pt x="1466850" y="323850"/>
                </a:cubicBezTo>
                <a:cubicBezTo>
                  <a:pt x="1465648" y="318439"/>
                  <a:pt x="1452446" y="247417"/>
                  <a:pt x="1447800" y="238125"/>
                </a:cubicBezTo>
                <a:lnTo>
                  <a:pt x="1390650" y="152400"/>
                </a:lnTo>
                <a:cubicBezTo>
                  <a:pt x="1343352" y="81454"/>
                  <a:pt x="1404141" y="168589"/>
                  <a:pt x="1343025" y="95250"/>
                </a:cubicBezTo>
                <a:cubicBezTo>
                  <a:pt x="1335696" y="86456"/>
                  <a:pt x="1333683" y="72742"/>
                  <a:pt x="1323975" y="66675"/>
                </a:cubicBezTo>
                <a:cubicBezTo>
                  <a:pt x="1306947" y="56032"/>
                  <a:pt x="1283533" y="58764"/>
                  <a:pt x="1266825" y="47625"/>
                </a:cubicBezTo>
                <a:cubicBezTo>
                  <a:pt x="1257300" y="41275"/>
                  <a:pt x="1249444" y="30974"/>
                  <a:pt x="1238250" y="28575"/>
                </a:cubicBezTo>
                <a:cubicBezTo>
                  <a:pt x="1203959" y="21227"/>
                  <a:pt x="1168400" y="22225"/>
                  <a:pt x="1133475" y="19050"/>
                </a:cubicBezTo>
                <a:cubicBezTo>
                  <a:pt x="1120775" y="15875"/>
                  <a:pt x="1107962" y="13121"/>
                  <a:pt x="1095375" y="9525"/>
                </a:cubicBezTo>
                <a:cubicBezTo>
                  <a:pt x="1085721" y="6767"/>
                  <a:pt x="1076840" y="0"/>
                  <a:pt x="1066800" y="0"/>
                </a:cubicBezTo>
                <a:cubicBezTo>
                  <a:pt x="1003221" y="0"/>
                  <a:pt x="939800" y="6350"/>
                  <a:pt x="876300" y="9525"/>
                </a:cubicBezTo>
                <a:lnTo>
                  <a:pt x="819150" y="28575"/>
                </a:lnTo>
                <a:cubicBezTo>
                  <a:pt x="789589" y="38429"/>
                  <a:pt x="781900" y="39495"/>
                  <a:pt x="752475" y="57150"/>
                </a:cubicBezTo>
                <a:cubicBezTo>
                  <a:pt x="732842" y="68930"/>
                  <a:pt x="714375" y="82550"/>
                  <a:pt x="695325" y="95250"/>
                </a:cubicBezTo>
                <a:cubicBezTo>
                  <a:pt x="685800" y="101600"/>
                  <a:pt x="674845" y="106205"/>
                  <a:pt x="666750" y="114300"/>
                </a:cubicBezTo>
                <a:cubicBezTo>
                  <a:pt x="654050" y="127000"/>
                  <a:pt x="639426" y="138032"/>
                  <a:pt x="628650" y="152400"/>
                </a:cubicBezTo>
                <a:cubicBezTo>
                  <a:pt x="620131" y="163759"/>
                  <a:pt x="619640" y="180460"/>
                  <a:pt x="609600" y="190500"/>
                </a:cubicBezTo>
                <a:cubicBezTo>
                  <a:pt x="593411" y="206689"/>
                  <a:pt x="571500" y="215900"/>
                  <a:pt x="552450" y="228600"/>
                </a:cubicBezTo>
                <a:cubicBezTo>
                  <a:pt x="542925" y="234950"/>
                  <a:pt x="534735" y="244030"/>
                  <a:pt x="523875" y="247650"/>
                </a:cubicBezTo>
                <a:cubicBezTo>
                  <a:pt x="436008" y="276939"/>
                  <a:pt x="486416" y="262762"/>
                  <a:pt x="371475" y="285750"/>
                </a:cubicBezTo>
                <a:cubicBezTo>
                  <a:pt x="298450" y="282575"/>
                  <a:pt x="225321" y="281254"/>
                  <a:pt x="152400" y="276225"/>
                </a:cubicBezTo>
                <a:cubicBezTo>
                  <a:pt x="133133" y="274896"/>
                  <a:pt x="112898" y="274544"/>
                  <a:pt x="95250" y="266700"/>
                </a:cubicBezTo>
                <a:cubicBezTo>
                  <a:pt x="82941" y="261229"/>
                  <a:pt x="74945" y="248758"/>
                  <a:pt x="66675" y="238125"/>
                </a:cubicBezTo>
                <a:cubicBezTo>
                  <a:pt x="52619" y="220053"/>
                  <a:pt x="35815" y="202695"/>
                  <a:pt x="28575" y="180975"/>
                </a:cubicBezTo>
                <a:cubicBezTo>
                  <a:pt x="8105" y="119565"/>
                  <a:pt x="23724" y="138024"/>
                  <a:pt x="0" y="114300"/>
                </a:cubicBezTo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7EE34-F770-45B8-936E-AEF976461963}"/>
              </a:ext>
            </a:extLst>
          </p:cNvPr>
          <p:cNvSpPr txBox="1"/>
          <p:nvPr/>
        </p:nvSpPr>
        <p:spPr>
          <a:xfrm>
            <a:off x="4178568" y="3447762"/>
            <a:ext cx="2475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 создании объекта </a:t>
            </a:r>
          </a:p>
          <a:p>
            <a:r>
              <a:rPr lang="ru-RU" dirty="0"/>
              <a:t>возможность загрузки </a:t>
            </a:r>
          </a:p>
          <a:p>
            <a:r>
              <a:rPr lang="ru-RU" dirty="0"/>
              <a:t>фотографии</a:t>
            </a: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B718D669-BDF9-48D7-A2BA-38F102C6A8AD}"/>
              </a:ext>
            </a:extLst>
          </p:cNvPr>
          <p:cNvSpPr/>
          <p:nvPr/>
        </p:nvSpPr>
        <p:spPr>
          <a:xfrm>
            <a:off x="6530694" y="4981688"/>
            <a:ext cx="1295400" cy="447675"/>
          </a:xfrm>
          <a:custGeom>
            <a:avLst/>
            <a:gdLst>
              <a:gd name="connsiteX0" fmla="*/ 647700 w 1295400"/>
              <a:gd name="connsiteY0" fmla="*/ 190500 h 447675"/>
              <a:gd name="connsiteX1" fmla="*/ 657225 w 1295400"/>
              <a:gd name="connsiteY1" fmla="*/ 104775 h 447675"/>
              <a:gd name="connsiteX2" fmla="*/ 714375 w 1295400"/>
              <a:gd name="connsiteY2" fmla="*/ 66675 h 447675"/>
              <a:gd name="connsiteX3" fmla="*/ 771525 w 1295400"/>
              <a:gd name="connsiteY3" fmla="*/ 38100 h 447675"/>
              <a:gd name="connsiteX4" fmla="*/ 809625 w 1295400"/>
              <a:gd name="connsiteY4" fmla="*/ 19050 h 447675"/>
              <a:gd name="connsiteX5" fmla="*/ 914400 w 1295400"/>
              <a:gd name="connsiteY5" fmla="*/ 0 h 447675"/>
              <a:gd name="connsiteX6" fmla="*/ 1171575 w 1295400"/>
              <a:gd name="connsiteY6" fmla="*/ 9525 h 447675"/>
              <a:gd name="connsiteX7" fmla="*/ 1209675 w 1295400"/>
              <a:gd name="connsiteY7" fmla="*/ 66675 h 447675"/>
              <a:gd name="connsiteX8" fmla="*/ 1247775 w 1295400"/>
              <a:gd name="connsiteY8" fmla="*/ 123825 h 447675"/>
              <a:gd name="connsiteX9" fmla="*/ 1257300 w 1295400"/>
              <a:gd name="connsiteY9" fmla="*/ 152400 h 447675"/>
              <a:gd name="connsiteX10" fmla="*/ 1266825 w 1295400"/>
              <a:gd name="connsiteY10" fmla="*/ 209550 h 447675"/>
              <a:gd name="connsiteX11" fmla="*/ 1285875 w 1295400"/>
              <a:gd name="connsiteY11" fmla="*/ 238125 h 447675"/>
              <a:gd name="connsiteX12" fmla="*/ 1295400 w 1295400"/>
              <a:gd name="connsiteY12" fmla="*/ 314325 h 447675"/>
              <a:gd name="connsiteX13" fmla="*/ 1285875 w 1295400"/>
              <a:gd name="connsiteY13" fmla="*/ 361950 h 447675"/>
              <a:gd name="connsiteX14" fmla="*/ 1276350 w 1295400"/>
              <a:gd name="connsiteY14" fmla="*/ 390525 h 447675"/>
              <a:gd name="connsiteX15" fmla="*/ 1181100 w 1295400"/>
              <a:gd name="connsiteY15" fmla="*/ 438150 h 447675"/>
              <a:gd name="connsiteX16" fmla="*/ 1152525 w 1295400"/>
              <a:gd name="connsiteY16" fmla="*/ 447675 h 447675"/>
              <a:gd name="connsiteX17" fmla="*/ 904875 w 1295400"/>
              <a:gd name="connsiteY17" fmla="*/ 428625 h 447675"/>
              <a:gd name="connsiteX18" fmla="*/ 847725 w 1295400"/>
              <a:gd name="connsiteY18" fmla="*/ 409575 h 447675"/>
              <a:gd name="connsiteX19" fmla="*/ 800100 w 1295400"/>
              <a:gd name="connsiteY19" fmla="*/ 390525 h 447675"/>
              <a:gd name="connsiteX20" fmla="*/ 771525 w 1295400"/>
              <a:gd name="connsiteY20" fmla="*/ 381000 h 447675"/>
              <a:gd name="connsiteX21" fmla="*/ 714375 w 1295400"/>
              <a:gd name="connsiteY21" fmla="*/ 342900 h 447675"/>
              <a:gd name="connsiteX22" fmla="*/ 647700 w 1295400"/>
              <a:gd name="connsiteY22" fmla="*/ 257175 h 447675"/>
              <a:gd name="connsiteX23" fmla="*/ 638175 w 1295400"/>
              <a:gd name="connsiteY23" fmla="*/ 228600 h 447675"/>
              <a:gd name="connsiteX24" fmla="*/ 314325 w 1295400"/>
              <a:gd name="connsiteY24" fmla="*/ 200025 h 447675"/>
              <a:gd name="connsiteX25" fmla="*/ 276225 w 1295400"/>
              <a:gd name="connsiteY25" fmla="*/ 209550 h 447675"/>
              <a:gd name="connsiteX26" fmla="*/ 228600 w 1295400"/>
              <a:gd name="connsiteY26" fmla="*/ 276225 h 447675"/>
              <a:gd name="connsiteX27" fmla="*/ 200025 w 1295400"/>
              <a:gd name="connsiteY27" fmla="*/ 333375 h 447675"/>
              <a:gd name="connsiteX28" fmla="*/ 171450 w 1295400"/>
              <a:gd name="connsiteY28" fmla="*/ 352425 h 447675"/>
              <a:gd name="connsiteX29" fmla="*/ 142875 w 1295400"/>
              <a:gd name="connsiteY29" fmla="*/ 381000 h 447675"/>
              <a:gd name="connsiteX30" fmla="*/ 28575 w 1295400"/>
              <a:gd name="connsiteY30" fmla="*/ 438150 h 447675"/>
              <a:gd name="connsiteX31" fmla="*/ 0 w 1295400"/>
              <a:gd name="connsiteY31" fmla="*/ 43815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95400" h="447675">
                <a:moveTo>
                  <a:pt x="647700" y="190500"/>
                </a:moveTo>
                <a:cubicBezTo>
                  <a:pt x="650875" y="161925"/>
                  <a:pt x="643594" y="130089"/>
                  <a:pt x="657225" y="104775"/>
                </a:cubicBezTo>
                <a:cubicBezTo>
                  <a:pt x="668080" y="84616"/>
                  <a:pt x="695325" y="79375"/>
                  <a:pt x="714375" y="66675"/>
                </a:cubicBezTo>
                <a:cubicBezTo>
                  <a:pt x="769289" y="30066"/>
                  <a:pt x="716316" y="61761"/>
                  <a:pt x="771525" y="38100"/>
                </a:cubicBezTo>
                <a:cubicBezTo>
                  <a:pt x="784576" y="32507"/>
                  <a:pt x="795905" y="22709"/>
                  <a:pt x="809625" y="19050"/>
                </a:cubicBezTo>
                <a:cubicBezTo>
                  <a:pt x="843924" y="9904"/>
                  <a:pt x="879475" y="6350"/>
                  <a:pt x="914400" y="0"/>
                </a:cubicBezTo>
                <a:cubicBezTo>
                  <a:pt x="1000125" y="3175"/>
                  <a:pt x="1086544" y="-1813"/>
                  <a:pt x="1171575" y="9525"/>
                </a:cubicBezTo>
                <a:cubicBezTo>
                  <a:pt x="1202015" y="13584"/>
                  <a:pt x="1199792" y="48886"/>
                  <a:pt x="1209675" y="66675"/>
                </a:cubicBezTo>
                <a:cubicBezTo>
                  <a:pt x="1220794" y="86689"/>
                  <a:pt x="1240535" y="102105"/>
                  <a:pt x="1247775" y="123825"/>
                </a:cubicBezTo>
                <a:cubicBezTo>
                  <a:pt x="1250950" y="133350"/>
                  <a:pt x="1255122" y="142599"/>
                  <a:pt x="1257300" y="152400"/>
                </a:cubicBezTo>
                <a:cubicBezTo>
                  <a:pt x="1261490" y="171253"/>
                  <a:pt x="1260718" y="191228"/>
                  <a:pt x="1266825" y="209550"/>
                </a:cubicBezTo>
                <a:cubicBezTo>
                  <a:pt x="1270445" y="220410"/>
                  <a:pt x="1279525" y="228600"/>
                  <a:pt x="1285875" y="238125"/>
                </a:cubicBezTo>
                <a:cubicBezTo>
                  <a:pt x="1289050" y="263525"/>
                  <a:pt x="1295400" y="288727"/>
                  <a:pt x="1295400" y="314325"/>
                </a:cubicBezTo>
                <a:cubicBezTo>
                  <a:pt x="1295400" y="330514"/>
                  <a:pt x="1289802" y="346244"/>
                  <a:pt x="1285875" y="361950"/>
                </a:cubicBezTo>
                <a:cubicBezTo>
                  <a:pt x="1283440" y="371690"/>
                  <a:pt x="1283450" y="383425"/>
                  <a:pt x="1276350" y="390525"/>
                </a:cubicBezTo>
                <a:cubicBezTo>
                  <a:pt x="1234787" y="432088"/>
                  <a:pt x="1226272" y="425244"/>
                  <a:pt x="1181100" y="438150"/>
                </a:cubicBezTo>
                <a:cubicBezTo>
                  <a:pt x="1171446" y="440908"/>
                  <a:pt x="1162050" y="444500"/>
                  <a:pt x="1152525" y="447675"/>
                </a:cubicBezTo>
                <a:cubicBezTo>
                  <a:pt x="1107154" y="445406"/>
                  <a:pt x="974796" y="446105"/>
                  <a:pt x="904875" y="428625"/>
                </a:cubicBezTo>
                <a:cubicBezTo>
                  <a:pt x="885394" y="423755"/>
                  <a:pt x="866369" y="417033"/>
                  <a:pt x="847725" y="409575"/>
                </a:cubicBezTo>
                <a:cubicBezTo>
                  <a:pt x="831850" y="403225"/>
                  <a:pt x="816109" y="396528"/>
                  <a:pt x="800100" y="390525"/>
                </a:cubicBezTo>
                <a:cubicBezTo>
                  <a:pt x="790699" y="387000"/>
                  <a:pt x="780302" y="385876"/>
                  <a:pt x="771525" y="381000"/>
                </a:cubicBezTo>
                <a:cubicBezTo>
                  <a:pt x="751511" y="369881"/>
                  <a:pt x="714375" y="342900"/>
                  <a:pt x="714375" y="342900"/>
                </a:cubicBezTo>
                <a:cubicBezTo>
                  <a:pt x="668803" y="274542"/>
                  <a:pt x="692464" y="301939"/>
                  <a:pt x="647700" y="257175"/>
                </a:cubicBezTo>
                <a:cubicBezTo>
                  <a:pt x="644525" y="247650"/>
                  <a:pt x="643156" y="237317"/>
                  <a:pt x="638175" y="228600"/>
                </a:cubicBezTo>
                <a:cubicBezTo>
                  <a:pt x="571008" y="111058"/>
                  <a:pt x="498339" y="194089"/>
                  <a:pt x="314325" y="200025"/>
                </a:cubicBezTo>
                <a:cubicBezTo>
                  <a:pt x="301625" y="203200"/>
                  <a:pt x="286877" y="201941"/>
                  <a:pt x="276225" y="209550"/>
                </a:cubicBezTo>
                <a:cubicBezTo>
                  <a:pt x="272869" y="211947"/>
                  <a:pt x="233317" y="266791"/>
                  <a:pt x="228600" y="276225"/>
                </a:cubicBezTo>
                <a:cubicBezTo>
                  <a:pt x="213106" y="307213"/>
                  <a:pt x="227322" y="306078"/>
                  <a:pt x="200025" y="333375"/>
                </a:cubicBezTo>
                <a:cubicBezTo>
                  <a:pt x="191930" y="341470"/>
                  <a:pt x="180244" y="345096"/>
                  <a:pt x="171450" y="352425"/>
                </a:cubicBezTo>
                <a:cubicBezTo>
                  <a:pt x="161102" y="361049"/>
                  <a:pt x="153508" y="372730"/>
                  <a:pt x="142875" y="381000"/>
                </a:cubicBezTo>
                <a:cubicBezTo>
                  <a:pt x="118108" y="400263"/>
                  <a:pt x="64390" y="438150"/>
                  <a:pt x="28575" y="438150"/>
                </a:cubicBezTo>
                <a:lnTo>
                  <a:pt x="0" y="438150"/>
                </a:lnTo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E7073-1695-4867-BFDC-1666FC5DD799}"/>
              </a:ext>
            </a:extLst>
          </p:cNvPr>
          <p:cNvSpPr txBox="1"/>
          <p:nvPr/>
        </p:nvSpPr>
        <p:spPr>
          <a:xfrm>
            <a:off x="4400070" y="5116435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Заглушка, если </a:t>
            </a:r>
          </a:p>
          <a:p>
            <a:r>
              <a:rPr lang="ru-RU" dirty="0"/>
              <a:t>не загрузили фото</a:t>
            </a:r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F479BCCF-39C5-4B19-B851-37FF727B0169}"/>
              </a:ext>
            </a:extLst>
          </p:cNvPr>
          <p:cNvSpPr/>
          <p:nvPr/>
        </p:nvSpPr>
        <p:spPr>
          <a:xfrm>
            <a:off x="4562475" y="1926499"/>
            <a:ext cx="3867150" cy="1102451"/>
          </a:xfrm>
          <a:custGeom>
            <a:avLst/>
            <a:gdLst>
              <a:gd name="connsiteX0" fmla="*/ 781050 w 3867150"/>
              <a:gd name="connsiteY0" fmla="*/ 378551 h 1102451"/>
              <a:gd name="connsiteX1" fmla="*/ 771525 w 3867150"/>
              <a:gd name="connsiteY1" fmla="*/ 511901 h 1102451"/>
              <a:gd name="connsiteX2" fmla="*/ 762000 w 3867150"/>
              <a:gd name="connsiteY2" fmla="*/ 559526 h 1102451"/>
              <a:gd name="connsiteX3" fmla="*/ 781050 w 3867150"/>
              <a:gd name="connsiteY3" fmla="*/ 730976 h 1102451"/>
              <a:gd name="connsiteX4" fmla="*/ 819150 w 3867150"/>
              <a:gd name="connsiteY4" fmla="*/ 835751 h 1102451"/>
              <a:gd name="connsiteX5" fmla="*/ 857250 w 3867150"/>
              <a:gd name="connsiteY5" fmla="*/ 911951 h 1102451"/>
              <a:gd name="connsiteX6" fmla="*/ 876300 w 3867150"/>
              <a:gd name="connsiteY6" fmla="*/ 940526 h 1102451"/>
              <a:gd name="connsiteX7" fmla="*/ 971550 w 3867150"/>
              <a:gd name="connsiteY7" fmla="*/ 969101 h 1102451"/>
              <a:gd name="connsiteX8" fmla="*/ 1057275 w 3867150"/>
              <a:gd name="connsiteY8" fmla="*/ 997676 h 1102451"/>
              <a:gd name="connsiteX9" fmla="*/ 1085850 w 3867150"/>
              <a:gd name="connsiteY9" fmla="*/ 1007201 h 1102451"/>
              <a:gd name="connsiteX10" fmla="*/ 1133475 w 3867150"/>
              <a:gd name="connsiteY10" fmla="*/ 1035776 h 1102451"/>
              <a:gd name="connsiteX11" fmla="*/ 1247775 w 3867150"/>
              <a:gd name="connsiteY11" fmla="*/ 1045301 h 1102451"/>
              <a:gd name="connsiteX12" fmla="*/ 1609725 w 3867150"/>
              <a:gd name="connsiteY12" fmla="*/ 1064351 h 1102451"/>
              <a:gd name="connsiteX13" fmla="*/ 1647825 w 3867150"/>
              <a:gd name="connsiteY13" fmla="*/ 1083401 h 1102451"/>
              <a:gd name="connsiteX14" fmla="*/ 1781175 w 3867150"/>
              <a:gd name="connsiteY14" fmla="*/ 1102451 h 1102451"/>
              <a:gd name="connsiteX15" fmla="*/ 3114675 w 3867150"/>
              <a:gd name="connsiteY15" fmla="*/ 1092926 h 1102451"/>
              <a:gd name="connsiteX16" fmla="*/ 3200400 w 3867150"/>
              <a:gd name="connsiteY16" fmla="*/ 1064351 h 1102451"/>
              <a:gd name="connsiteX17" fmla="*/ 3333750 w 3867150"/>
              <a:gd name="connsiteY17" fmla="*/ 1054826 h 1102451"/>
              <a:gd name="connsiteX18" fmla="*/ 3390900 w 3867150"/>
              <a:gd name="connsiteY18" fmla="*/ 1035776 h 1102451"/>
              <a:gd name="connsiteX19" fmla="*/ 3524250 w 3867150"/>
              <a:gd name="connsiteY19" fmla="*/ 1016726 h 1102451"/>
              <a:gd name="connsiteX20" fmla="*/ 3552825 w 3867150"/>
              <a:gd name="connsiteY20" fmla="*/ 988151 h 1102451"/>
              <a:gd name="connsiteX21" fmla="*/ 3609975 w 3867150"/>
              <a:gd name="connsiteY21" fmla="*/ 969101 h 1102451"/>
              <a:gd name="connsiteX22" fmla="*/ 3638550 w 3867150"/>
              <a:gd name="connsiteY22" fmla="*/ 959576 h 1102451"/>
              <a:gd name="connsiteX23" fmla="*/ 3676650 w 3867150"/>
              <a:gd name="connsiteY23" fmla="*/ 940526 h 1102451"/>
              <a:gd name="connsiteX24" fmla="*/ 3733800 w 3867150"/>
              <a:gd name="connsiteY24" fmla="*/ 931001 h 1102451"/>
              <a:gd name="connsiteX25" fmla="*/ 3762375 w 3867150"/>
              <a:gd name="connsiteY25" fmla="*/ 921476 h 1102451"/>
              <a:gd name="connsiteX26" fmla="*/ 3790950 w 3867150"/>
              <a:gd name="connsiteY26" fmla="*/ 892901 h 1102451"/>
              <a:gd name="connsiteX27" fmla="*/ 3829050 w 3867150"/>
              <a:gd name="connsiteY27" fmla="*/ 721451 h 1102451"/>
              <a:gd name="connsiteX28" fmla="*/ 3857625 w 3867150"/>
              <a:gd name="connsiteY28" fmla="*/ 626201 h 1102451"/>
              <a:gd name="connsiteX29" fmla="*/ 3867150 w 3867150"/>
              <a:gd name="connsiteY29" fmla="*/ 597626 h 1102451"/>
              <a:gd name="connsiteX30" fmla="*/ 3857625 w 3867150"/>
              <a:gd name="connsiteY30" fmla="*/ 264251 h 1102451"/>
              <a:gd name="connsiteX31" fmla="*/ 3819525 w 3867150"/>
              <a:gd name="connsiteY31" fmla="*/ 207101 h 1102451"/>
              <a:gd name="connsiteX32" fmla="*/ 3800475 w 3867150"/>
              <a:gd name="connsiteY32" fmla="*/ 178526 h 1102451"/>
              <a:gd name="connsiteX33" fmla="*/ 3781425 w 3867150"/>
              <a:gd name="connsiteY33" fmla="*/ 149951 h 1102451"/>
              <a:gd name="connsiteX34" fmla="*/ 3705225 w 3867150"/>
              <a:gd name="connsiteY34" fmla="*/ 121376 h 1102451"/>
              <a:gd name="connsiteX35" fmla="*/ 3676650 w 3867150"/>
              <a:gd name="connsiteY35" fmla="*/ 102326 h 1102451"/>
              <a:gd name="connsiteX36" fmla="*/ 3648075 w 3867150"/>
              <a:gd name="connsiteY36" fmla="*/ 92801 h 1102451"/>
              <a:gd name="connsiteX37" fmla="*/ 3514725 w 3867150"/>
              <a:gd name="connsiteY37" fmla="*/ 73751 h 1102451"/>
              <a:gd name="connsiteX38" fmla="*/ 3362325 w 3867150"/>
              <a:gd name="connsiteY38" fmla="*/ 54701 h 1102451"/>
              <a:gd name="connsiteX39" fmla="*/ 3248025 w 3867150"/>
              <a:gd name="connsiteY39" fmla="*/ 35651 h 1102451"/>
              <a:gd name="connsiteX40" fmla="*/ 2952750 w 3867150"/>
              <a:gd name="connsiteY40" fmla="*/ 26126 h 1102451"/>
              <a:gd name="connsiteX41" fmla="*/ 2476500 w 3867150"/>
              <a:gd name="connsiteY41" fmla="*/ 7076 h 1102451"/>
              <a:gd name="connsiteX42" fmla="*/ 1485900 w 3867150"/>
              <a:gd name="connsiteY42" fmla="*/ 16601 h 1102451"/>
              <a:gd name="connsiteX43" fmla="*/ 1314450 w 3867150"/>
              <a:gd name="connsiteY43" fmla="*/ 35651 h 1102451"/>
              <a:gd name="connsiteX44" fmla="*/ 1219200 w 3867150"/>
              <a:gd name="connsiteY44" fmla="*/ 54701 h 1102451"/>
              <a:gd name="connsiteX45" fmla="*/ 1190625 w 3867150"/>
              <a:gd name="connsiteY45" fmla="*/ 64226 h 1102451"/>
              <a:gd name="connsiteX46" fmla="*/ 1104900 w 3867150"/>
              <a:gd name="connsiteY46" fmla="*/ 83276 h 1102451"/>
              <a:gd name="connsiteX47" fmla="*/ 1076325 w 3867150"/>
              <a:gd name="connsiteY47" fmla="*/ 102326 h 1102451"/>
              <a:gd name="connsiteX48" fmla="*/ 1019175 w 3867150"/>
              <a:gd name="connsiteY48" fmla="*/ 130901 h 1102451"/>
              <a:gd name="connsiteX49" fmla="*/ 990600 w 3867150"/>
              <a:gd name="connsiteY49" fmla="*/ 159476 h 1102451"/>
              <a:gd name="connsiteX50" fmla="*/ 962025 w 3867150"/>
              <a:gd name="connsiteY50" fmla="*/ 169001 h 1102451"/>
              <a:gd name="connsiteX51" fmla="*/ 933450 w 3867150"/>
              <a:gd name="connsiteY51" fmla="*/ 188051 h 1102451"/>
              <a:gd name="connsiteX52" fmla="*/ 895350 w 3867150"/>
              <a:gd name="connsiteY52" fmla="*/ 283301 h 1102451"/>
              <a:gd name="connsiteX53" fmla="*/ 866775 w 3867150"/>
              <a:gd name="connsiteY53" fmla="*/ 311876 h 1102451"/>
              <a:gd name="connsiteX54" fmla="*/ 819150 w 3867150"/>
              <a:gd name="connsiteY54" fmla="*/ 397601 h 1102451"/>
              <a:gd name="connsiteX55" fmla="*/ 800100 w 3867150"/>
              <a:gd name="connsiteY55" fmla="*/ 435701 h 1102451"/>
              <a:gd name="connsiteX56" fmla="*/ 771525 w 3867150"/>
              <a:gd name="connsiteY56" fmla="*/ 454751 h 1102451"/>
              <a:gd name="connsiteX57" fmla="*/ 714375 w 3867150"/>
              <a:gd name="connsiteY57" fmla="*/ 502376 h 1102451"/>
              <a:gd name="connsiteX58" fmla="*/ 619125 w 3867150"/>
              <a:gd name="connsiteY58" fmla="*/ 530951 h 1102451"/>
              <a:gd name="connsiteX59" fmla="*/ 552450 w 3867150"/>
              <a:gd name="connsiteY59" fmla="*/ 559526 h 1102451"/>
              <a:gd name="connsiteX60" fmla="*/ 514350 w 3867150"/>
              <a:gd name="connsiteY60" fmla="*/ 569051 h 1102451"/>
              <a:gd name="connsiteX61" fmla="*/ 180975 w 3867150"/>
              <a:gd name="connsiteY61" fmla="*/ 559526 h 1102451"/>
              <a:gd name="connsiteX62" fmla="*/ 133350 w 3867150"/>
              <a:gd name="connsiteY62" fmla="*/ 550001 h 1102451"/>
              <a:gd name="connsiteX63" fmla="*/ 66675 w 3867150"/>
              <a:gd name="connsiteY63" fmla="*/ 521426 h 1102451"/>
              <a:gd name="connsiteX64" fmla="*/ 38100 w 3867150"/>
              <a:gd name="connsiteY64" fmla="*/ 502376 h 1102451"/>
              <a:gd name="connsiteX65" fmla="*/ 0 w 3867150"/>
              <a:gd name="connsiteY65" fmla="*/ 464276 h 110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67150" h="1102451">
                <a:moveTo>
                  <a:pt x="781050" y="378551"/>
                </a:moveTo>
                <a:cubicBezTo>
                  <a:pt x="777875" y="423001"/>
                  <a:pt x="776190" y="467583"/>
                  <a:pt x="771525" y="511901"/>
                </a:cubicBezTo>
                <a:cubicBezTo>
                  <a:pt x="769830" y="528001"/>
                  <a:pt x="762000" y="543337"/>
                  <a:pt x="762000" y="559526"/>
                </a:cubicBezTo>
                <a:cubicBezTo>
                  <a:pt x="762000" y="622760"/>
                  <a:pt x="767617" y="672766"/>
                  <a:pt x="781050" y="730976"/>
                </a:cubicBezTo>
                <a:cubicBezTo>
                  <a:pt x="800309" y="814430"/>
                  <a:pt x="786700" y="787076"/>
                  <a:pt x="819150" y="835751"/>
                </a:cubicBezTo>
                <a:cubicBezTo>
                  <a:pt x="833848" y="909243"/>
                  <a:pt x="815121" y="861396"/>
                  <a:pt x="857250" y="911951"/>
                </a:cubicBezTo>
                <a:cubicBezTo>
                  <a:pt x="864579" y="920745"/>
                  <a:pt x="866592" y="934459"/>
                  <a:pt x="876300" y="940526"/>
                </a:cubicBezTo>
                <a:cubicBezTo>
                  <a:pt x="897024" y="953478"/>
                  <a:pt x="945812" y="961380"/>
                  <a:pt x="971550" y="969101"/>
                </a:cubicBezTo>
                <a:lnTo>
                  <a:pt x="1057275" y="997676"/>
                </a:lnTo>
                <a:cubicBezTo>
                  <a:pt x="1066800" y="1000851"/>
                  <a:pt x="1077241" y="1002035"/>
                  <a:pt x="1085850" y="1007201"/>
                </a:cubicBezTo>
                <a:cubicBezTo>
                  <a:pt x="1101725" y="1016726"/>
                  <a:pt x="1115454" y="1031536"/>
                  <a:pt x="1133475" y="1035776"/>
                </a:cubicBezTo>
                <a:cubicBezTo>
                  <a:pt x="1170691" y="1044533"/>
                  <a:pt x="1209675" y="1042126"/>
                  <a:pt x="1247775" y="1045301"/>
                </a:cubicBezTo>
                <a:cubicBezTo>
                  <a:pt x="1402475" y="1083976"/>
                  <a:pt x="1175216" y="1030048"/>
                  <a:pt x="1609725" y="1064351"/>
                </a:cubicBezTo>
                <a:cubicBezTo>
                  <a:pt x="1623880" y="1065468"/>
                  <a:pt x="1633964" y="1080321"/>
                  <a:pt x="1647825" y="1083401"/>
                </a:cubicBezTo>
                <a:cubicBezTo>
                  <a:pt x="1691657" y="1093141"/>
                  <a:pt x="1781175" y="1102451"/>
                  <a:pt x="1781175" y="1102451"/>
                </a:cubicBezTo>
                <a:lnTo>
                  <a:pt x="3114675" y="1092926"/>
                </a:lnTo>
                <a:cubicBezTo>
                  <a:pt x="3261763" y="1089904"/>
                  <a:pt x="3112569" y="1070625"/>
                  <a:pt x="3200400" y="1064351"/>
                </a:cubicBezTo>
                <a:lnTo>
                  <a:pt x="3333750" y="1054826"/>
                </a:lnTo>
                <a:cubicBezTo>
                  <a:pt x="3352800" y="1048476"/>
                  <a:pt x="3371527" y="1041060"/>
                  <a:pt x="3390900" y="1035776"/>
                </a:cubicBezTo>
                <a:cubicBezTo>
                  <a:pt x="3432600" y="1024403"/>
                  <a:pt x="3483025" y="1021307"/>
                  <a:pt x="3524250" y="1016726"/>
                </a:cubicBezTo>
                <a:cubicBezTo>
                  <a:pt x="3533775" y="1007201"/>
                  <a:pt x="3541050" y="994693"/>
                  <a:pt x="3552825" y="988151"/>
                </a:cubicBezTo>
                <a:cubicBezTo>
                  <a:pt x="3570378" y="978399"/>
                  <a:pt x="3590925" y="975451"/>
                  <a:pt x="3609975" y="969101"/>
                </a:cubicBezTo>
                <a:cubicBezTo>
                  <a:pt x="3619500" y="965926"/>
                  <a:pt x="3629570" y="964066"/>
                  <a:pt x="3638550" y="959576"/>
                </a:cubicBezTo>
                <a:cubicBezTo>
                  <a:pt x="3651250" y="953226"/>
                  <a:pt x="3663050" y="944606"/>
                  <a:pt x="3676650" y="940526"/>
                </a:cubicBezTo>
                <a:cubicBezTo>
                  <a:pt x="3695148" y="934977"/>
                  <a:pt x="3714947" y="935191"/>
                  <a:pt x="3733800" y="931001"/>
                </a:cubicBezTo>
                <a:cubicBezTo>
                  <a:pt x="3743601" y="928823"/>
                  <a:pt x="3752850" y="924651"/>
                  <a:pt x="3762375" y="921476"/>
                </a:cubicBezTo>
                <a:cubicBezTo>
                  <a:pt x="3771900" y="911951"/>
                  <a:pt x="3783120" y="903862"/>
                  <a:pt x="3790950" y="892901"/>
                </a:cubicBezTo>
                <a:cubicBezTo>
                  <a:pt x="3826424" y="843237"/>
                  <a:pt x="3819554" y="778425"/>
                  <a:pt x="3829050" y="721451"/>
                </a:cubicBezTo>
                <a:cubicBezTo>
                  <a:pt x="3833848" y="692661"/>
                  <a:pt x="3849156" y="651608"/>
                  <a:pt x="3857625" y="626201"/>
                </a:cubicBezTo>
                <a:lnTo>
                  <a:pt x="3867150" y="597626"/>
                </a:lnTo>
                <a:cubicBezTo>
                  <a:pt x="3863975" y="486501"/>
                  <a:pt x="3871083" y="374604"/>
                  <a:pt x="3857625" y="264251"/>
                </a:cubicBezTo>
                <a:cubicBezTo>
                  <a:pt x="3854853" y="241524"/>
                  <a:pt x="3832225" y="226151"/>
                  <a:pt x="3819525" y="207101"/>
                </a:cubicBezTo>
                <a:lnTo>
                  <a:pt x="3800475" y="178526"/>
                </a:lnTo>
                <a:cubicBezTo>
                  <a:pt x="3794125" y="169001"/>
                  <a:pt x="3792285" y="153571"/>
                  <a:pt x="3781425" y="149951"/>
                </a:cubicBezTo>
                <a:cubicBezTo>
                  <a:pt x="3756694" y="141707"/>
                  <a:pt x="3728004" y="132765"/>
                  <a:pt x="3705225" y="121376"/>
                </a:cubicBezTo>
                <a:cubicBezTo>
                  <a:pt x="3694986" y="116256"/>
                  <a:pt x="3686889" y="107446"/>
                  <a:pt x="3676650" y="102326"/>
                </a:cubicBezTo>
                <a:cubicBezTo>
                  <a:pt x="3667670" y="97836"/>
                  <a:pt x="3657962" y="94546"/>
                  <a:pt x="3648075" y="92801"/>
                </a:cubicBezTo>
                <a:cubicBezTo>
                  <a:pt x="3603857" y="84998"/>
                  <a:pt x="3559232" y="79685"/>
                  <a:pt x="3514725" y="73751"/>
                </a:cubicBezTo>
                <a:cubicBezTo>
                  <a:pt x="3463979" y="66985"/>
                  <a:pt x="3412824" y="63117"/>
                  <a:pt x="3362325" y="54701"/>
                </a:cubicBezTo>
                <a:cubicBezTo>
                  <a:pt x="3324225" y="48351"/>
                  <a:pt x="3286557" y="38339"/>
                  <a:pt x="3248025" y="35651"/>
                </a:cubicBezTo>
                <a:cubicBezTo>
                  <a:pt x="3149788" y="28797"/>
                  <a:pt x="3051175" y="29301"/>
                  <a:pt x="2952750" y="26126"/>
                </a:cubicBezTo>
                <a:cubicBezTo>
                  <a:pt x="2776443" y="-17951"/>
                  <a:pt x="2888500" y="7076"/>
                  <a:pt x="2476500" y="7076"/>
                </a:cubicBezTo>
                <a:lnTo>
                  <a:pt x="1485900" y="16601"/>
                </a:lnTo>
                <a:cubicBezTo>
                  <a:pt x="1355576" y="42666"/>
                  <a:pt x="1562083" y="3351"/>
                  <a:pt x="1314450" y="35651"/>
                </a:cubicBezTo>
                <a:cubicBezTo>
                  <a:pt x="1282343" y="39839"/>
                  <a:pt x="1250950" y="48351"/>
                  <a:pt x="1219200" y="54701"/>
                </a:cubicBezTo>
                <a:cubicBezTo>
                  <a:pt x="1209355" y="56670"/>
                  <a:pt x="1200426" y="62048"/>
                  <a:pt x="1190625" y="64226"/>
                </a:cubicBezTo>
                <a:cubicBezTo>
                  <a:pt x="1164285" y="70079"/>
                  <a:pt x="1130631" y="70411"/>
                  <a:pt x="1104900" y="83276"/>
                </a:cubicBezTo>
                <a:cubicBezTo>
                  <a:pt x="1094661" y="88396"/>
                  <a:pt x="1086564" y="97206"/>
                  <a:pt x="1076325" y="102326"/>
                </a:cubicBezTo>
                <a:cubicBezTo>
                  <a:pt x="1033367" y="123805"/>
                  <a:pt x="1060121" y="96779"/>
                  <a:pt x="1019175" y="130901"/>
                </a:cubicBezTo>
                <a:cubicBezTo>
                  <a:pt x="1008827" y="139525"/>
                  <a:pt x="1001808" y="152004"/>
                  <a:pt x="990600" y="159476"/>
                </a:cubicBezTo>
                <a:cubicBezTo>
                  <a:pt x="982246" y="165045"/>
                  <a:pt x="971005" y="164511"/>
                  <a:pt x="962025" y="169001"/>
                </a:cubicBezTo>
                <a:cubicBezTo>
                  <a:pt x="951786" y="174121"/>
                  <a:pt x="942975" y="181701"/>
                  <a:pt x="933450" y="188051"/>
                </a:cubicBezTo>
                <a:cubicBezTo>
                  <a:pt x="924775" y="214076"/>
                  <a:pt x="912869" y="258775"/>
                  <a:pt x="895350" y="283301"/>
                </a:cubicBezTo>
                <a:cubicBezTo>
                  <a:pt x="887520" y="294262"/>
                  <a:pt x="876300" y="302351"/>
                  <a:pt x="866775" y="311876"/>
                </a:cubicBezTo>
                <a:cubicBezTo>
                  <a:pt x="840435" y="390897"/>
                  <a:pt x="884654" y="266593"/>
                  <a:pt x="819150" y="397601"/>
                </a:cubicBezTo>
                <a:cubicBezTo>
                  <a:pt x="812800" y="410301"/>
                  <a:pt x="809190" y="424793"/>
                  <a:pt x="800100" y="435701"/>
                </a:cubicBezTo>
                <a:cubicBezTo>
                  <a:pt x="792771" y="444495"/>
                  <a:pt x="780319" y="447422"/>
                  <a:pt x="771525" y="454751"/>
                </a:cubicBezTo>
                <a:cubicBezTo>
                  <a:pt x="745890" y="476114"/>
                  <a:pt x="744781" y="488862"/>
                  <a:pt x="714375" y="502376"/>
                </a:cubicBezTo>
                <a:cubicBezTo>
                  <a:pt x="673631" y="520484"/>
                  <a:pt x="657914" y="519868"/>
                  <a:pt x="619125" y="530951"/>
                </a:cubicBezTo>
                <a:cubicBezTo>
                  <a:pt x="552897" y="549873"/>
                  <a:pt x="633730" y="529046"/>
                  <a:pt x="552450" y="559526"/>
                </a:cubicBezTo>
                <a:cubicBezTo>
                  <a:pt x="540193" y="564123"/>
                  <a:pt x="527050" y="565876"/>
                  <a:pt x="514350" y="569051"/>
                </a:cubicBezTo>
                <a:cubicBezTo>
                  <a:pt x="403225" y="565876"/>
                  <a:pt x="292007" y="565078"/>
                  <a:pt x="180975" y="559526"/>
                </a:cubicBezTo>
                <a:cubicBezTo>
                  <a:pt x="164806" y="558718"/>
                  <a:pt x="148509" y="555685"/>
                  <a:pt x="133350" y="550001"/>
                </a:cubicBezTo>
                <a:cubicBezTo>
                  <a:pt x="1792" y="500667"/>
                  <a:pt x="221190" y="560055"/>
                  <a:pt x="66675" y="521426"/>
                </a:cubicBezTo>
                <a:cubicBezTo>
                  <a:pt x="57150" y="515076"/>
                  <a:pt x="46195" y="510471"/>
                  <a:pt x="38100" y="502376"/>
                </a:cubicBezTo>
                <a:cubicBezTo>
                  <a:pt x="-7876" y="456400"/>
                  <a:pt x="43546" y="486049"/>
                  <a:pt x="0" y="464276"/>
                </a:cubicBezTo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D996C-A5CF-4F2E-9DF1-8285DC7899E1}"/>
              </a:ext>
            </a:extLst>
          </p:cNvPr>
          <p:cNvSpPr txBox="1"/>
          <p:nvPr/>
        </p:nvSpPr>
        <p:spPr>
          <a:xfrm>
            <a:off x="3895469" y="1392698"/>
            <a:ext cx="1162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Список </a:t>
            </a:r>
            <a:endParaRPr lang="en-US" dirty="0"/>
          </a:p>
          <a:p>
            <a:r>
              <a:rPr lang="ru-RU" dirty="0"/>
              <a:t>объектов </a:t>
            </a:r>
            <a:endParaRPr lang="en-US" dirty="0"/>
          </a:p>
          <a:p>
            <a:r>
              <a:rPr lang="ru-RU" dirty="0"/>
              <a:t>модели</a:t>
            </a:r>
          </a:p>
        </p:txBody>
      </p:sp>
    </p:spTree>
    <p:extLst>
      <p:ext uri="{BB962C8B-B14F-4D97-AF65-F5344CB8AC3E}">
        <p14:creationId xmlns:p14="http://schemas.microsoft.com/office/powerpoint/2010/main" val="283063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A0188-6118-4D5C-A61B-7E23A5B8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Авторизация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CD50F91-9297-4A6F-88F8-451CDE264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67" t="9375" r="25152" b="35301"/>
          <a:stretch/>
        </p:blipFill>
        <p:spPr>
          <a:xfrm>
            <a:off x="4169747" y="1248319"/>
            <a:ext cx="4414364" cy="270521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B00B59-E430-473F-A52C-94849B5FB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6" t="16387" r="48828" b="50418"/>
          <a:stretch/>
        </p:blipFill>
        <p:spPr>
          <a:xfrm>
            <a:off x="4333875" y="4214098"/>
            <a:ext cx="1966854" cy="13907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F72D0A-9A9C-4041-AC37-30D81DB2F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47" t="8889" r="24844" b="86250"/>
          <a:stretch/>
        </p:blipFill>
        <p:spPr>
          <a:xfrm>
            <a:off x="7975991" y="2908682"/>
            <a:ext cx="3305176" cy="3333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ED9E5E-E0A4-4982-918F-1BC15C2CBD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57" t="16387" r="49140" b="47361"/>
          <a:stretch/>
        </p:blipFill>
        <p:spPr>
          <a:xfrm>
            <a:off x="8481717" y="3615281"/>
            <a:ext cx="2471736" cy="1960950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66A4973F-1A0A-4976-8479-1C9C50AF0CBB}"/>
              </a:ext>
            </a:extLst>
          </p:cNvPr>
          <p:cNvSpPr/>
          <p:nvPr/>
        </p:nvSpPr>
        <p:spPr>
          <a:xfrm>
            <a:off x="4144263" y="1435100"/>
            <a:ext cx="3685287" cy="2471535"/>
          </a:xfrm>
          <a:custGeom>
            <a:avLst/>
            <a:gdLst>
              <a:gd name="connsiteX0" fmla="*/ 3685287 w 3685287"/>
              <a:gd name="connsiteY0" fmla="*/ 0 h 2471535"/>
              <a:gd name="connsiteX1" fmla="*/ 3678937 w 3685287"/>
              <a:gd name="connsiteY1" fmla="*/ 114300 h 2471535"/>
              <a:gd name="connsiteX2" fmla="*/ 3666237 w 3685287"/>
              <a:gd name="connsiteY2" fmla="*/ 139700 h 2471535"/>
              <a:gd name="connsiteX3" fmla="*/ 3647187 w 3685287"/>
              <a:gd name="connsiteY3" fmla="*/ 184150 h 2471535"/>
              <a:gd name="connsiteX4" fmla="*/ 3628137 w 3685287"/>
              <a:gd name="connsiteY4" fmla="*/ 209550 h 2471535"/>
              <a:gd name="connsiteX5" fmla="*/ 3602737 w 3685287"/>
              <a:gd name="connsiteY5" fmla="*/ 241300 h 2471535"/>
              <a:gd name="connsiteX6" fmla="*/ 3570987 w 3685287"/>
              <a:gd name="connsiteY6" fmla="*/ 273050 h 2471535"/>
              <a:gd name="connsiteX7" fmla="*/ 3545587 w 3685287"/>
              <a:gd name="connsiteY7" fmla="*/ 292100 h 2471535"/>
              <a:gd name="connsiteX8" fmla="*/ 3482087 w 3685287"/>
              <a:gd name="connsiteY8" fmla="*/ 355600 h 2471535"/>
              <a:gd name="connsiteX9" fmla="*/ 3431287 w 3685287"/>
              <a:gd name="connsiteY9" fmla="*/ 393700 h 2471535"/>
              <a:gd name="connsiteX10" fmla="*/ 3399537 w 3685287"/>
              <a:gd name="connsiteY10" fmla="*/ 431800 h 2471535"/>
              <a:gd name="connsiteX11" fmla="*/ 3374137 w 3685287"/>
              <a:gd name="connsiteY11" fmla="*/ 450850 h 2471535"/>
              <a:gd name="connsiteX12" fmla="*/ 3348737 w 3685287"/>
              <a:gd name="connsiteY12" fmla="*/ 476250 h 2471535"/>
              <a:gd name="connsiteX13" fmla="*/ 3329687 w 3685287"/>
              <a:gd name="connsiteY13" fmla="*/ 488950 h 2471535"/>
              <a:gd name="connsiteX14" fmla="*/ 3310637 w 3685287"/>
              <a:gd name="connsiteY14" fmla="*/ 508000 h 2471535"/>
              <a:gd name="connsiteX15" fmla="*/ 3272537 w 3685287"/>
              <a:gd name="connsiteY15" fmla="*/ 533400 h 2471535"/>
              <a:gd name="connsiteX16" fmla="*/ 3253487 w 3685287"/>
              <a:gd name="connsiteY16" fmla="*/ 546100 h 2471535"/>
              <a:gd name="connsiteX17" fmla="*/ 3234437 w 3685287"/>
              <a:gd name="connsiteY17" fmla="*/ 565150 h 2471535"/>
              <a:gd name="connsiteX18" fmla="*/ 3189987 w 3685287"/>
              <a:gd name="connsiteY18" fmla="*/ 590550 h 2471535"/>
              <a:gd name="connsiteX19" fmla="*/ 3177287 w 3685287"/>
              <a:gd name="connsiteY19" fmla="*/ 609600 h 2471535"/>
              <a:gd name="connsiteX20" fmla="*/ 3139187 w 3685287"/>
              <a:gd name="connsiteY20" fmla="*/ 622300 h 2471535"/>
              <a:gd name="connsiteX21" fmla="*/ 3120137 w 3685287"/>
              <a:gd name="connsiteY21" fmla="*/ 635000 h 2471535"/>
              <a:gd name="connsiteX22" fmla="*/ 3094737 w 3685287"/>
              <a:gd name="connsiteY22" fmla="*/ 654050 h 2471535"/>
              <a:gd name="connsiteX23" fmla="*/ 3062987 w 3685287"/>
              <a:gd name="connsiteY23" fmla="*/ 660400 h 2471535"/>
              <a:gd name="connsiteX24" fmla="*/ 3037587 w 3685287"/>
              <a:gd name="connsiteY24" fmla="*/ 673100 h 2471535"/>
              <a:gd name="connsiteX25" fmla="*/ 2993137 w 3685287"/>
              <a:gd name="connsiteY25" fmla="*/ 685800 h 2471535"/>
              <a:gd name="connsiteX26" fmla="*/ 2974087 w 3685287"/>
              <a:gd name="connsiteY26" fmla="*/ 704850 h 2471535"/>
              <a:gd name="connsiteX27" fmla="*/ 2923287 w 3685287"/>
              <a:gd name="connsiteY27" fmla="*/ 717550 h 2471535"/>
              <a:gd name="connsiteX28" fmla="*/ 2878837 w 3685287"/>
              <a:gd name="connsiteY28" fmla="*/ 730250 h 2471535"/>
              <a:gd name="connsiteX29" fmla="*/ 2853437 w 3685287"/>
              <a:gd name="connsiteY29" fmla="*/ 736600 h 2471535"/>
              <a:gd name="connsiteX30" fmla="*/ 2834387 w 3685287"/>
              <a:gd name="connsiteY30" fmla="*/ 749300 h 2471535"/>
              <a:gd name="connsiteX31" fmla="*/ 2815337 w 3685287"/>
              <a:gd name="connsiteY31" fmla="*/ 755650 h 2471535"/>
              <a:gd name="connsiteX32" fmla="*/ 2764537 w 3685287"/>
              <a:gd name="connsiteY32" fmla="*/ 774700 h 2471535"/>
              <a:gd name="connsiteX33" fmla="*/ 2739137 w 3685287"/>
              <a:gd name="connsiteY33" fmla="*/ 781050 h 2471535"/>
              <a:gd name="connsiteX34" fmla="*/ 2713737 w 3685287"/>
              <a:gd name="connsiteY34" fmla="*/ 793750 h 2471535"/>
              <a:gd name="connsiteX35" fmla="*/ 2675637 w 3685287"/>
              <a:gd name="connsiteY35" fmla="*/ 800100 h 2471535"/>
              <a:gd name="connsiteX36" fmla="*/ 2656587 w 3685287"/>
              <a:gd name="connsiteY36" fmla="*/ 806450 h 2471535"/>
              <a:gd name="connsiteX37" fmla="*/ 2631187 w 3685287"/>
              <a:gd name="connsiteY37" fmla="*/ 812800 h 2471535"/>
              <a:gd name="connsiteX38" fmla="*/ 2548637 w 3685287"/>
              <a:gd name="connsiteY38" fmla="*/ 838200 h 2471535"/>
              <a:gd name="connsiteX39" fmla="*/ 2523237 w 3685287"/>
              <a:gd name="connsiteY39" fmla="*/ 844550 h 2471535"/>
              <a:gd name="connsiteX40" fmla="*/ 2440687 w 3685287"/>
              <a:gd name="connsiteY40" fmla="*/ 850900 h 2471535"/>
              <a:gd name="connsiteX41" fmla="*/ 2408937 w 3685287"/>
              <a:gd name="connsiteY41" fmla="*/ 857250 h 2471535"/>
              <a:gd name="connsiteX42" fmla="*/ 2402587 w 3685287"/>
              <a:gd name="connsiteY42" fmla="*/ 781050 h 2471535"/>
              <a:gd name="connsiteX43" fmla="*/ 2396237 w 3685287"/>
              <a:gd name="connsiteY43" fmla="*/ 717550 h 2471535"/>
              <a:gd name="connsiteX44" fmla="*/ 2389887 w 3685287"/>
              <a:gd name="connsiteY44" fmla="*/ 596900 h 2471535"/>
              <a:gd name="connsiteX45" fmla="*/ 2377187 w 3685287"/>
              <a:gd name="connsiteY45" fmla="*/ 393700 h 2471535"/>
              <a:gd name="connsiteX46" fmla="*/ 2370837 w 3685287"/>
              <a:gd name="connsiteY46" fmla="*/ 323850 h 2471535"/>
              <a:gd name="connsiteX47" fmla="*/ 2364487 w 3685287"/>
              <a:gd name="connsiteY47" fmla="*/ 292100 h 2471535"/>
              <a:gd name="connsiteX48" fmla="*/ 2351787 w 3685287"/>
              <a:gd name="connsiteY48" fmla="*/ 247650 h 2471535"/>
              <a:gd name="connsiteX49" fmla="*/ 2339087 w 3685287"/>
              <a:gd name="connsiteY49" fmla="*/ 222250 h 2471535"/>
              <a:gd name="connsiteX50" fmla="*/ 2326387 w 3685287"/>
              <a:gd name="connsiteY50" fmla="*/ 203200 h 2471535"/>
              <a:gd name="connsiteX51" fmla="*/ 2300987 w 3685287"/>
              <a:gd name="connsiteY51" fmla="*/ 190500 h 2471535"/>
              <a:gd name="connsiteX52" fmla="*/ 2275587 w 3685287"/>
              <a:gd name="connsiteY52" fmla="*/ 171450 h 2471535"/>
              <a:gd name="connsiteX53" fmla="*/ 2237487 w 3685287"/>
              <a:gd name="connsiteY53" fmla="*/ 146050 h 2471535"/>
              <a:gd name="connsiteX54" fmla="*/ 2218437 w 3685287"/>
              <a:gd name="connsiteY54" fmla="*/ 133350 h 2471535"/>
              <a:gd name="connsiteX55" fmla="*/ 2142237 w 3685287"/>
              <a:gd name="connsiteY55" fmla="*/ 120650 h 2471535"/>
              <a:gd name="connsiteX56" fmla="*/ 2072387 w 3685287"/>
              <a:gd name="connsiteY56" fmla="*/ 107950 h 2471535"/>
              <a:gd name="connsiteX57" fmla="*/ 2002537 w 3685287"/>
              <a:gd name="connsiteY57" fmla="*/ 101600 h 2471535"/>
              <a:gd name="connsiteX58" fmla="*/ 268987 w 3685287"/>
              <a:gd name="connsiteY58" fmla="*/ 107950 h 2471535"/>
              <a:gd name="connsiteX59" fmla="*/ 249937 w 3685287"/>
              <a:gd name="connsiteY59" fmla="*/ 114300 h 2471535"/>
              <a:gd name="connsiteX60" fmla="*/ 211837 w 3685287"/>
              <a:gd name="connsiteY60" fmla="*/ 120650 h 2471535"/>
              <a:gd name="connsiteX61" fmla="*/ 192787 w 3685287"/>
              <a:gd name="connsiteY61" fmla="*/ 133350 h 2471535"/>
              <a:gd name="connsiteX62" fmla="*/ 135637 w 3685287"/>
              <a:gd name="connsiteY62" fmla="*/ 152400 h 2471535"/>
              <a:gd name="connsiteX63" fmla="*/ 97537 w 3685287"/>
              <a:gd name="connsiteY63" fmla="*/ 177800 h 2471535"/>
              <a:gd name="connsiteX64" fmla="*/ 78487 w 3685287"/>
              <a:gd name="connsiteY64" fmla="*/ 190500 h 2471535"/>
              <a:gd name="connsiteX65" fmla="*/ 53087 w 3685287"/>
              <a:gd name="connsiteY65" fmla="*/ 228600 h 2471535"/>
              <a:gd name="connsiteX66" fmla="*/ 27687 w 3685287"/>
              <a:gd name="connsiteY66" fmla="*/ 279400 h 2471535"/>
              <a:gd name="connsiteX67" fmla="*/ 14987 w 3685287"/>
              <a:gd name="connsiteY67" fmla="*/ 1187450 h 2471535"/>
              <a:gd name="connsiteX68" fmla="*/ 27687 w 3685287"/>
              <a:gd name="connsiteY68" fmla="*/ 1568450 h 2471535"/>
              <a:gd name="connsiteX69" fmla="*/ 40387 w 3685287"/>
              <a:gd name="connsiteY69" fmla="*/ 1657350 h 2471535"/>
              <a:gd name="connsiteX70" fmla="*/ 59437 w 3685287"/>
              <a:gd name="connsiteY70" fmla="*/ 1752600 h 2471535"/>
              <a:gd name="connsiteX71" fmla="*/ 72137 w 3685287"/>
              <a:gd name="connsiteY71" fmla="*/ 1771650 h 2471535"/>
              <a:gd name="connsiteX72" fmla="*/ 84837 w 3685287"/>
              <a:gd name="connsiteY72" fmla="*/ 2044700 h 2471535"/>
              <a:gd name="connsiteX73" fmla="*/ 97537 w 3685287"/>
              <a:gd name="connsiteY73" fmla="*/ 2070100 h 2471535"/>
              <a:gd name="connsiteX74" fmla="*/ 103887 w 3685287"/>
              <a:gd name="connsiteY74" fmla="*/ 2089150 h 2471535"/>
              <a:gd name="connsiteX75" fmla="*/ 122937 w 3685287"/>
              <a:gd name="connsiteY75" fmla="*/ 2139950 h 2471535"/>
              <a:gd name="connsiteX76" fmla="*/ 141987 w 3685287"/>
              <a:gd name="connsiteY76" fmla="*/ 2228850 h 2471535"/>
              <a:gd name="connsiteX77" fmla="*/ 154687 w 3685287"/>
              <a:gd name="connsiteY77" fmla="*/ 2266950 h 2471535"/>
              <a:gd name="connsiteX78" fmla="*/ 161037 w 3685287"/>
              <a:gd name="connsiteY78" fmla="*/ 2298700 h 2471535"/>
              <a:gd name="connsiteX79" fmla="*/ 180087 w 3685287"/>
              <a:gd name="connsiteY79" fmla="*/ 2324100 h 2471535"/>
              <a:gd name="connsiteX80" fmla="*/ 224537 w 3685287"/>
              <a:gd name="connsiteY80" fmla="*/ 2374900 h 2471535"/>
              <a:gd name="connsiteX81" fmla="*/ 415037 w 3685287"/>
              <a:gd name="connsiteY81" fmla="*/ 2381250 h 2471535"/>
              <a:gd name="connsiteX82" fmla="*/ 440437 w 3685287"/>
              <a:gd name="connsiteY82" fmla="*/ 2387600 h 2471535"/>
              <a:gd name="connsiteX83" fmla="*/ 459487 w 3685287"/>
              <a:gd name="connsiteY83" fmla="*/ 2393950 h 2471535"/>
              <a:gd name="connsiteX84" fmla="*/ 516637 w 3685287"/>
              <a:gd name="connsiteY84" fmla="*/ 2400300 h 2471535"/>
              <a:gd name="connsiteX85" fmla="*/ 592837 w 3685287"/>
              <a:gd name="connsiteY85" fmla="*/ 2419350 h 2471535"/>
              <a:gd name="connsiteX86" fmla="*/ 1043687 w 3685287"/>
              <a:gd name="connsiteY86" fmla="*/ 2432050 h 2471535"/>
              <a:gd name="connsiteX87" fmla="*/ 1069087 w 3685287"/>
              <a:gd name="connsiteY87" fmla="*/ 2438400 h 2471535"/>
              <a:gd name="connsiteX88" fmla="*/ 1088137 w 3685287"/>
              <a:gd name="connsiteY88" fmla="*/ 2444750 h 2471535"/>
              <a:gd name="connsiteX89" fmla="*/ 1253237 w 3685287"/>
              <a:gd name="connsiteY89" fmla="*/ 2451100 h 2471535"/>
              <a:gd name="connsiteX90" fmla="*/ 1589787 w 3685287"/>
              <a:gd name="connsiteY90" fmla="*/ 2457450 h 2471535"/>
              <a:gd name="connsiteX91" fmla="*/ 1932687 w 3685287"/>
              <a:gd name="connsiteY91" fmla="*/ 2457450 h 2471535"/>
              <a:gd name="connsiteX92" fmla="*/ 1958087 w 3685287"/>
              <a:gd name="connsiteY92" fmla="*/ 2444750 h 2471535"/>
              <a:gd name="connsiteX93" fmla="*/ 1983487 w 3685287"/>
              <a:gd name="connsiteY93" fmla="*/ 2438400 h 2471535"/>
              <a:gd name="connsiteX94" fmla="*/ 2002537 w 3685287"/>
              <a:gd name="connsiteY94" fmla="*/ 2432050 h 2471535"/>
              <a:gd name="connsiteX95" fmla="*/ 2053337 w 3685287"/>
              <a:gd name="connsiteY95" fmla="*/ 2419350 h 2471535"/>
              <a:gd name="connsiteX96" fmla="*/ 2091437 w 3685287"/>
              <a:gd name="connsiteY96" fmla="*/ 2413000 h 2471535"/>
              <a:gd name="connsiteX97" fmla="*/ 2148587 w 3685287"/>
              <a:gd name="connsiteY97" fmla="*/ 2393950 h 2471535"/>
              <a:gd name="connsiteX98" fmla="*/ 2167637 w 3685287"/>
              <a:gd name="connsiteY98" fmla="*/ 2387600 h 2471535"/>
              <a:gd name="connsiteX99" fmla="*/ 2212087 w 3685287"/>
              <a:gd name="connsiteY99" fmla="*/ 2368550 h 2471535"/>
              <a:gd name="connsiteX100" fmla="*/ 2256537 w 3685287"/>
              <a:gd name="connsiteY100" fmla="*/ 2343150 h 2471535"/>
              <a:gd name="connsiteX101" fmla="*/ 2294637 w 3685287"/>
              <a:gd name="connsiteY101" fmla="*/ 2317750 h 2471535"/>
              <a:gd name="connsiteX102" fmla="*/ 2332737 w 3685287"/>
              <a:gd name="connsiteY102" fmla="*/ 2247900 h 2471535"/>
              <a:gd name="connsiteX103" fmla="*/ 2332737 w 3685287"/>
              <a:gd name="connsiteY103" fmla="*/ 2247900 h 2471535"/>
              <a:gd name="connsiteX104" fmla="*/ 2345437 w 3685287"/>
              <a:gd name="connsiteY104" fmla="*/ 2222500 h 2471535"/>
              <a:gd name="connsiteX105" fmla="*/ 2364487 w 3685287"/>
              <a:gd name="connsiteY105" fmla="*/ 2184400 h 2471535"/>
              <a:gd name="connsiteX106" fmla="*/ 2370837 w 3685287"/>
              <a:gd name="connsiteY106" fmla="*/ 2152650 h 2471535"/>
              <a:gd name="connsiteX107" fmla="*/ 2383537 w 3685287"/>
              <a:gd name="connsiteY107" fmla="*/ 2101850 h 2471535"/>
              <a:gd name="connsiteX108" fmla="*/ 2389887 w 3685287"/>
              <a:gd name="connsiteY108" fmla="*/ 1733550 h 2471535"/>
              <a:gd name="connsiteX109" fmla="*/ 2396237 w 3685287"/>
              <a:gd name="connsiteY109" fmla="*/ 1714500 h 2471535"/>
              <a:gd name="connsiteX110" fmla="*/ 2402587 w 3685287"/>
              <a:gd name="connsiteY110" fmla="*/ 1651000 h 2471535"/>
              <a:gd name="connsiteX111" fmla="*/ 2421637 w 3685287"/>
              <a:gd name="connsiteY111" fmla="*/ 1600200 h 2471535"/>
              <a:gd name="connsiteX112" fmla="*/ 2427987 w 3685287"/>
              <a:gd name="connsiteY112" fmla="*/ 1536700 h 2471535"/>
              <a:gd name="connsiteX113" fmla="*/ 2440687 w 3685287"/>
              <a:gd name="connsiteY113" fmla="*/ 1492250 h 2471535"/>
              <a:gd name="connsiteX114" fmla="*/ 2447037 w 3685287"/>
              <a:gd name="connsiteY114" fmla="*/ 1428750 h 2471535"/>
              <a:gd name="connsiteX115" fmla="*/ 2453387 w 3685287"/>
              <a:gd name="connsiteY115" fmla="*/ 1384300 h 2471535"/>
              <a:gd name="connsiteX116" fmla="*/ 2447037 w 3685287"/>
              <a:gd name="connsiteY116" fmla="*/ 1041400 h 2471535"/>
              <a:gd name="connsiteX117" fmla="*/ 2440687 w 3685287"/>
              <a:gd name="connsiteY117" fmla="*/ 1009650 h 2471535"/>
              <a:gd name="connsiteX118" fmla="*/ 2434337 w 3685287"/>
              <a:gd name="connsiteY118" fmla="*/ 965200 h 2471535"/>
              <a:gd name="connsiteX119" fmla="*/ 2421637 w 3685287"/>
              <a:gd name="connsiteY119" fmla="*/ 927100 h 2471535"/>
              <a:gd name="connsiteX120" fmla="*/ 2415287 w 3685287"/>
              <a:gd name="connsiteY120" fmla="*/ 869950 h 2471535"/>
              <a:gd name="connsiteX121" fmla="*/ 2408937 w 3685287"/>
              <a:gd name="connsiteY121" fmla="*/ 844550 h 247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685287" h="2471535">
                <a:moveTo>
                  <a:pt x="3685287" y="0"/>
                </a:moveTo>
                <a:cubicBezTo>
                  <a:pt x="3683170" y="38100"/>
                  <a:pt x="3684093" y="76491"/>
                  <a:pt x="3678937" y="114300"/>
                </a:cubicBezTo>
                <a:cubicBezTo>
                  <a:pt x="3677658" y="123679"/>
                  <a:pt x="3669966" y="130999"/>
                  <a:pt x="3666237" y="139700"/>
                </a:cubicBezTo>
                <a:cubicBezTo>
                  <a:pt x="3654452" y="167197"/>
                  <a:pt x="3666333" y="153517"/>
                  <a:pt x="3647187" y="184150"/>
                </a:cubicBezTo>
                <a:cubicBezTo>
                  <a:pt x="3641578" y="193125"/>
                  <a:pt x="3634487" y="201083"/>
                  <a:pt x="3628137" y="209550"/>
                </a:cubicBezTo>
                <a:cubicBezTo>
                  <a:pt x="3617257" y="242191"/>
                  <a:pt x="3629770" y="217646"/>
                  <a:pt x="3602737" y="241300"/>
                </a:cubicBezTo>
                <a:cubicBezTo>
                  <a:pt x="3591473" y="251156"/>
                  <a:pt x="3582174" y="263106"/>
                  <a:pt x="3570987" y="273050"/>
                </a:cubicBezTo>
                <a:cubicBezTo>
                  <a:pt x="3563077" y="280081"/>
                  <a:pt x="3553454" y="285020"/>
                  <a:pt x="3545587" y="292100"/>
                </a:cubicBezTo>
                <a:lnTo>
                  <a:pt x="3482087" y="355600"/>
                </a:lnTo>
                <a:cubicBezTo>
                  <a:pt x="3445604" y="392083"/>
                  <a:pt x="3464536" y="382617"/>
                  <a:pt x="3431287" y="393700"/>
                </a:cubicBezTo>
                <a:cubicBezTo>
                  <a:pt x="3418222" y="413297"/>
                  <a:pt x="3418551" y="415502"/>
                  <a:pt x="3399537" y="431800"/>
                </a:cubicBezTo>
                <a:cubicBezTo>
                  <a:pt x="3391502" y="438688"/>
                  <a:pt x="3382102" y="443881"/>
                  <a:pt x="3374137" y="450850"/>
                </a:cubicBezTo>
                <a:cubicBezTo>
                  <a:pt x="3365126" y="458735"/>
                  <a:pt x="3357828" y="468458"/>
                  <a:pt x="3348737" y="476250"/>
                </a:cubicBezTo>
                <a:cubicBezTo>
                  <a:pt x="3342943" y="481217"/>
                  <a:pt x="3335550" y="484064"/>
                  <a:pt x="3329687" y="488950"/>
                </a:cubicBezTo>
                <a:cubicBezTo>
                  <a:pt x="3322788" y="494699"/>
                  <a:pt x="3317726" y="502487"/>
                  <a:pt x="3310637" y="508000"/>
                </a:cubicBezTo>
                <a:cubicBezTo>
                  <a:pt x="3298589" y="517371"/>
                  <a:pt x="3285237" y="524933"/>
                  <a:pt x="3272537" y="533400"/>
                </a:cubicBezTo>
                <a:cubicBezTo>
                  <a:pt x="3266187" y="537633"/>
                  <a:pt x="3258883" y="540704"/>
                  <a:pt x="3253487" y="546100"/>
                </a:cubicBezTo>
                <a:cubicBezTo>
                  <a:pt x="3247137" y="552450"/>
                  <a:pt x="3241336" y="559401"/>
                  <a:pt x="3234437" y="565150"/>
                </a:cubicBezTo>
                <a:cubicBezTo>
                  <a:pt x="3220974" y="576369"/>
                  <a:pt x="3205514" y="582786"/>
                  <a:pt x="3189987" y="590550"/>
                </a:cubicBezTo>
                <a:cubicBezTo>
                  <a:pt x="3185754" y="596900"/>
                  <a:pt x="3183759" y="605555"/>
                  <a:pt x="3177287" y="609600"/>
                </a:cubicBezTo>
                <a:cubicBezTo>
                  <a:pt x="3165935" y="616695"/>
                  <a:pt x="3150326" y="614874"/>
                  <a:pt x="3139187" y="622300"/>
                </a:cubicBezTo>
                <a:cubicBezTo>
                  <a:pt x="3132837" y="626533"/>
                  <a:pt x="3126347" y="630564"/>
                  <a:pt x="3120137" y="635000"/>
                </a:cubicBezTo>
                <a:cubicBezTo>
                  <a:pt x="3111525" y="641151"/>
                  <a:pt x="3104408" y="649752"/>
                  <a:pt x="3094737" y="654050"/>
                </a:cubicBezTo>
                <a:cubicBezTo>
                  <a:pt x="3084874" y="658433"/>
                  <a:pt x="3073570" y="658283"/>
                  <a:pt x="3062987" y="660400"/>
                </a:cubicBezTo>
                <a:cubicBezTo>
                  <a:pt x="3054520" y="664633"/>
                  <a:pt x="3046288" y="669371"/>
                  <a:pt x="3037587" y="673100"/>
                </a:cubicBezTo>
                <a:cubicBezTo>
                  <a:pt x="3024833" y="678566"/>
                  <a:pt x="3006026" y="682578"/>
                  <a:pt x="2993137" y="685800"/>
                </a:cubicBezTo>
                <a:cubicBezTo>
                  <a:pt x="2986787" y="692150"/>
                  <a:pt x="2982262" y="701134"/>
                  <a:pt x="2974087" y="704850"/>
                </a:cubicBezTo>
                <a:cubicBezTo>
                  <a:pt x="2958197" y="712073"/>
                  <a:pt x="2940220" y="713317"/>
                  <a:pt x="2923287" y="717550"/>
                </a:cubicBezTo>
                <a:cubicBezTo>
                  <a:pt x="2843882" y="737401"/>
                  <a:pt x="2942606" y="712030"/>
                  <a:pt x="2878837" y="730250"/>
                </a:cubicBezTo>
                <a:cubicBezTo>
                  <a:pt x="2870446" y="732648"/>
                  <a:pt x="2861904" y="734483"/>
                  <a:pt x="2853437" y="736600"/>
                </a:cubicBezTo>
                <a:cubicBezTo>
                  <a:pt x="2847087" y="740833"/>
                  <a:pt x="2841213" y="745887"/>
                  <a:pt x="2834387" y="749300"/>
                </a:cubicBezTo>
                <a:cubicBezTo>
                  <a:pt x="2828400" y="752293"/>
                  <a:pt x="2821604" y="753300"/>
                  <a:pt x="2815337" y="755650"/>
                </a:cubicBezTo>
                <a:cubicBezTo>
                  <a:pt x="2793865" y="763702"/>
                  <a:pt x="2784716" y="768935"/>
                  <a:pt x="2764537" y="774700"/>
                </a:cubicBezTo>
                <a:cubicBezTo>
                  <a:pt x="2756146" y="777098"/>
                  <a:pt x="2747309" y="777986"/>
                  <a:pt x="2739137" y="781050"/>
                </a:cubicBezTo>
                <a:cubicBezTo>
                  <a:pt x="2730274" y="784374"/>
                  <a:pt x="2722804" y="791030"/>
                  <a:pt x="2713737" y="793750"/>
                </a:cubicBezTo>
                <a:cubicBezTo>
                  <a:pt x="2701405" y="797450"/>
                  <a:pt x="2688206" y="797307"/>
                  <a:pt x="2675637" y="800100"/>
                </a:cubicBezTo>
                <a:cubicBezTo>
                  <a:pt x="2669103" y="801552"/>
                  <a:pt x="2663023" y="804611"/>
                  <a:pt x="2656587" y="806450"/>
                </a:cubicBezTo>
                <a:cubicBezTo>
                  <a:pt x="2648196" y="808848"/>
                  <a:pt x="2639546" y="810292"/>
                  <a:pt x="2631187" y="812800"/>
                </a:cubicBezTo>
                <a:cubicBezTo>
                  <a:pt x="2537747" y="840832"/>
                  <a:pt x="2652832" y="809783"/>
                  <a:pt x="2548637" y="838200"/>
                </a:cubicBezTo>
                <a:cubicBezTo>
                  <a:pt x="2540217" y="840496"/>
                  <a:pt x="2531904" y="843530"/>
                  <a:pt x="2523237" y="844550"/>
                </a:cubicBezTo>
                <a:cubicBezTo>
                  <a:pt x="2495828" y="847775"/>
                  <a:pt x="2468204" y="848783"/>
                  <a:pt x="2440687" y="850900"/>
                </a:cubicBezTo>
                <a:cubicBezTo>
                  <a:pt x="2430104" y="853017"/>
                  <a:pt x="2414105" y="866725"/>
                  <a:pt x="2408937" y="857250"/>
                </a:cubicBezTo>
                <a:cubicBezTo>
                  <a:pt x="2396732" y="834874"/>
                  <a:pt x="2404895" y="806433"/>
                  <a:pt x="2402587" y="781050"/>
                </a:cubicBezTo>
                <a:cubicBezTo>
                  <a:pt x="2400661" y="759865"/>
                  <a:pt x="2397701" y="738772"/>
                  <a:pt x="2396237" y="717550"/>
                </a:cubicBezTo>
                <a:cubicBezTo>
                  <a:pt x="2393466" y="677373"/>
                  <a:pt x="2392252" y="637103"/>
                  <a:pt x="2389887" y="596900"/>
                </a:cubicBezTo>
                <a:cubicBezTo>
                  <a:pt x="2385902" y="529152"/>
                  <a:pt x="2381910" y="461401"/>
                  <a:pt x="2377187" y="393700"/>
                </a:cubicBezTo>
                <a:cubicBezTo>
                  <a:pt x="2375560" y="370377"/>
                  <a:pt x="2373737" y="347049"/>
                  <a:pt x="2370837" y="323850"/>
                </a:cubicBezTo>
                <a:cubicBezTo>
                  <a:pt x="2369498" y="313140"/>
                  <a:pt x="2366828" y="302636"/>
                  <a:pt x="2364487" y="292100"/>
                </a:cubicBezTo>
                <a:cubicBezTo>
                  <a:pt x="2362008" y="280946"/>
                  <a:pt x="2356683" y="259073"/>
                  <a:pt x="2351787" y="247650"/>
                </a:cubicBezTo>
                <a:cubicBezTo>
                  <a:pt x="2348058" y="238949"/>
                  <a:pt x="2343783" y="230469"/>
                  <a:pt x="2339087" y="222250"/>
                </a:cubicBezTo>
                <a:cubicBezTo>
                  <a:pt x="2335301" y="215624"/>
                  <a:pt x="2332250" y="208086"/>
                  <a:pt x="2326387" y="203200"/>
                </a:cubicBezTo>
                <a:cubicBezTo>
                  <a:pt x="2319115" y="197140"/>
                  <a:pt x="2309014" y="195517"/>
                  <a:pt x="2300987" y="190500"/>
                </a:cubicBezTo>
                <a:cubicBezTo>
                  <a:pt x="2292012" y="184891"/>
                  <a:pt x="2284257" y="177519"/>
                  <a:pt x="2275587" y="171450"/>
                </a:cubicBezTo>
                <a:cubicBezTo>
                  <a:pt x="2263083" y="162697"/>
                  <a:pt x="2250187" y="154517"/>
                  <a:pt x="2237487" y="146050"/>
                </a:cubicBezTo>
                <a:cubicBezTo>
                  <a:pt x="2231137" y="141817"/>
                  <a:pt x="2225841" y="135201"/>
                  <a:pt x="2218437" y="133350"/>
                </a:cubicBezTo>
                <a:cubicBezTo>
                  <a:pt x="2167359" y="120580"/>
                  <a:pt x="2219535" y="132542"/>
                  <a:pt x="2142237" y="120650"/>
                </a:cubicBezTo>
                <a:cubicBezTo>
                  <a:pt x="2096618" y="113632"/>
                  <a:pt x="2122617" y="113859"/>
                  <a:pt x="2072387" y="107950"/>
                </a:cubicBezTo>
                <a:cubicBezTo>
                  <a:pt x="2049168" y="105218"/>
                  <a:pt x="2025820" y="103717"/>
                  <a:pt x="2002537" y="101600"/>
                </a:cubicBezTo>
                <a:lnTo>
                  <a:pt x="268987" y="107950"/>
                </a:lnTo>
                <a:cubicBezTo>
                  <a:pt x="262294" y="107999"/>
                  <a:pt x="256471" y="112848"/>
                  <a:pt x="249937" y="114300"/>
                </a:cubicBezTo>
                <a:cubicBezTo>
                  <a:pt x="237368" y="117093"/>
                  <a:pt x="224537" y="118533"/>
                  <a:pt x="211837" y="120650"/>
                </a:cubicBezTo>
                <a:cubicBezTo>
                  <a:pt x="205487" y="124883"/>
                  <a:pt x="199613" y="129937"/>
                  <a:pt x="192787" y="133350"/>
                </a:cubicBezTo>
                <a:cubicBezTo>
                  <a:pt x="168875" y="145306"/>
                  <a:pt x="159890" y="146337"/>
                  <a:pt x="135637" y="152400"/>
                </a:cubicBezTo>
                <a:lnTo>
                  <a:pt x="97537" y="177800"/>
                </a:lnTo>
                <a:lnTo>
                  <a:pt x="78487" y="190500"/>
                </a:lnTo>
                <a:cubicBezTo>
                  <a:pt x="70020" y="203200"/>
                  <a:pt x="59913" y="214948"/>
                  <a:pt x="53087" y="228600"/>
                </a:cubicBezTo>
                <a:lnTo>
                  <a:pt x="27687" y="279400"/>
                </a:lnTo>
                <a:cubicBezTo>
                  <a:pt x="-26051" y="601829"/>
                  <a:pt x="14987" y="343289"/>
                  <a:pt x="14987" y="1187450"/>
                </a:cubicBezTo>
                <a:cubicBezTo>
                  <a:pt x="14987" y="1356462"/>
                  <a:pt x="16532" y="1429016"/>
                  <a:pt x="27687" y="1568450"/>
                </a:cubicBezTo>
                <a:cubicBezTo>
                  <a:pt x="33545" y="1641671"/>
                  <a:pt x="26958" y="1617064"/>
                  <a:pt x="40387" y="1657350"/>
                </a:cubicBezTo>
                <a:cubicBezTo>
                  <a:pt x="42840" y="1674524"/>
                  <a:pt x="50530" y="1739239"/>
                  <a:pt x="59437" y="1752600"/>
                </a:cubicBezTo>
                <a:lnTo>
                  <a:pt x="72137" y="1771650"/>
                </a:lnTo>
                <a:cubicBezTo>
                  <a:pt x="100173" y="1883795"/>
                  <a:pt x="62571" y="1725557"/>
                  <a:pt x="84837" y="2044700"/>
                </a:cubicBezTo>
                <a:cubicBezTo>
                  <a:pt x="85496" y="2054143"/>
                  <a:pt x="93808" y="2061399"/>
                  <a:pt x="97537" y="2070100"/>
                </a:cubicBezTo>
                <a:cubicBezTo>
                  <a:pt x="100174" y="2076252"/>
                  <a:pt x="102264" y="2082656"/>
                  <a:pt x="103887" y="2089150"/>
                </a:cubicBezTo>
                <a:cubicBezTo>
                  <a:pt x="114872" y="2133092"/>
                  <a:pt x="102031" y="2108591"/>
                  <a:pt x="122937" y="2139950"/>
                </a:cubicBezTo>
                <a:cubicBezTo>
                  <a:pt x="128266" y="2171924"/>
                  <a:pt x="131439" y="2197205"/>
                  <a:pt x="141987" y="2228850"/>
                </a:cubicBezTo>
                <a:cubicBezTo>
                  <a:pt x="146220" y="2241550"/>
                  <a:pt x="152062" y="2253823"/>
                  <a:pt x="154687" y="2266950"/>
                </a:cubicBezTo>
                <a:cubicBezTo>
                  <a:pt x="156804" y="2277533"/>
                  <a:pt x="156654" y="2288837"/>
                  <a:pt x="161037" y="2298700"/>
                </a:cubicBezTo>
                <a:cubicBezTo>
                  <a:pt x="165335" y="2308371"/>
                  <a:pt x="174018" y="2315430"/>
                  <a:pt x="180087" y="2324100"/>
                </a:cubicBezTo>
                <a:cubicBezTo>
                  <a:pt x="183971" y="2329649"/>
                  <a:pt x="205662" y="2373184"/>
                  <a:pt x="224537" y="2374900"/>
                </a:cubicBezTo>
                <a:cubicBezTo>
                  <a:pt x="287811" y="2380652"/>
                  <a:pt x="351537" y="2379133"/>
                  <a:pt x="415037" y="2381250"/>
                </a:cubicBezTo>
                <a:cubicBezTo>
                  <a:pt x="423504" y="2383367"/>
                  <a:pt x="432046" y="2385202"/>
                  <a:pt x="440437" y="2387600"/>
                </a:cubicBezTo>
                <a:cubicBezTo>
                  <a:pt x="446873" y="2389439"/>
                  <a:pt x="452885" y="2392850"/>
                  <a:pt x="459487" y="2393950"/>
                </a:cubicBezTo>
                <a:cubicBezTo>
                  <a:pt x="478393" y="2397101"/>
                  <a:pt x="497587" y="2398183"/>
                  <a:pt x="516637" y="2400300"/>
                </a:cubicBezTo>
                <a:lnTo>
                  <a:pt x="592837" y="2419350"/>
                </a:lnTo>
                <a:cubicBezTo>
                  <a:pt x="755835" y="2460099"/>
                  <a:pt x="609511" y="2425570"/>
                  <a:pt x="1043687" y="2432050"/>
                </a:cubicBezTo>
                <a:cubicBezTo>
                  <a:pt x="1052154" y="2434167"/>
                  <a:pt x="1060696" y="2436002"/>
                  <a:pt x="1069087" y="2438400"/>
                </a:cubicBezTo>
                <a:cubicBezTo>
                  <a:pt x="1075523" y="2440239"/>
                  <a:pt x="1081459" y="2444289"/>
                  <a:pt x="1088137" y="2444750"/>
                </a:cubicBezTo>
                <a:cubicBezTo>
                  <a:pt x="1143081" y="2448539"/>
                  <a:pt x="1198181" y="2449706"/>
                  <a:pt x="1253237" y="2451100"/>
                </a:cubicBezTo>
                <a:lnTo>
                  <a:pt x="1589787" y="2457450"/>
                </a:lnTo>
                <a:cubicBezTo>
                  <a:pt x="1721514" y="2479405"/>
                  <a:pt x="1667204" y="2472766"/>
                  <a:pt x="1932687" y="2457450"/>
                </a:cubicBezTo>
                <a:cubicBezTo>
                  <a:pt x="1942137" y="2456905"/>
                  <a:pt x="1949224" y="2448074"/>
                  <a:pt x="1958087" y="2444750"/>
                </a:cubicBezTo>
                <a:cubicBezTo>
                  <a:pt x="1966259" y="2441686"/>
                  <a:pt x="1975096" y="2440798"/>
                  <a:pt x="1983487" y="2438400"/>
                </a:cubicBezTo>
                <a:cubicBezTo>
                  <a:pt x="1989923" y="2436561"/>
                  <a:pt x="1996079" y="2433811"/>
                  <a:pt x="2002537" y="2432050"/>
                </a:cubicBezTo>
                <a:cubicBezTo>
                  <a:pt x="2019376" y="2427457"/>
                  <a:pt x="2036120" y="2422219"/>
                  <a:pt x="2053337" y="2419350"/>
                </a:cubicBezTo>
                <a:cubicBezTo>
                  <a:pt x="2066037" y="2417233"/>
                  <a:pt x="2078946" y="2416123"/>
                  <a:pt x="2091437" y="2413000"/>
                </a:cubicBezTo>
                <a:lnTo>
                  <a:pt x="2148587" y="2393950"/>
                </a:lnTo>
                <a:cubicBezTo>
                  <a:pt x="2154937" y="2391833"/>
                  <a:pt x="2162068" y="2391313"/>
                  <a:pt x="2167637" y="2387600"/>
                </a:cubicBezTo>
                <a:cubicBezTo>
                  <a:pt x="2193949" y="2370059"/>
                  <a:pt x="2179283" y="2376751"/>
                  <a:pt x="2212087" y="2368550"/>
                </a:cubicBezTo>
                <a:cubicBezTo>
                  <a:pt x="2277985" y="2324618"/>
                  <a:pt x="2175972" y="2391489"/>
                  <a:pt x="2256537" y="2343150"/>
                </a:cubicBezTo>
                <a:cubicBezTo>
                  <a:pt x="2269625" y="2335297"/>
                  <a:pt x="2294637" y="2317750"/>
                  <a:pt x="2294637" y="2317750"/>
                </a:cubicBezTo>
                <a:cubicBezTo>
                  <a:pt x="2313006" y="2271828"/>
                  <a:pt x="2301014" y="2295484"/>
                  <a:pt x="2332737" y="2247900"/>
                </a:cubicBezTo>
                <a:lnTo>
                  <a:pt x="2332737" y="2247900"/>
                </a:lnTo>
                <a:cubicBezTo>
                  <a:pt x="2336970" y="2239433"/>
                  <a:pt x="2340741" y="2230719"/>
                  <a:pt x="2345437" y="2222500"/>
                </a:cubicBezTo>
                <a:cubicBezTo>
                  <a:pt x="2359233" y="2198357"/>
                  <a:pt x="2358019" y="2210272"/>
                  <a:pt x="2364487" y="2184400"/>
                </a:cubicBezTo>
                <a:cubicBezTo>
                  <a:pt x="2367105" y="2173929"/>
                  <a:pt x="2368410" y="2163167"/>
                  <a:pt x="2370837" y="2152650"/>
                </a:cubicBezTo>
                <a:cubicBezTo>
                  <a:pt x="2374762" y="2135643"/>
                  <a:pt x="2383537" y="2101850"/>
                  <a:pt x="2383537" y="2101850"/>
                </a:cubicBezTo>
                <a:cubicBezTo>
                  <a:pt x="2385654" y="1979083"/>
                  <a:pt x="2385863" y="1856269"/>
                  <a:pt x="2389887" y="1733550"/>
                </a:cubicBezTo>
                <a:cubicBezTo>
                  <a:pt x="2390106" y="1726860"/>
                  <a:pt x="2395219" y="1721116"/>
                  <a:pt x="2396237" y="1714500"/>
                </a:cubicBezTo>
                <a:cubicBezTo>
                  <a:pt x="2399472" y="1693475"/>
                  <a:pt x="2399352" y="1672025"/>
                  <a:pt x="2402587" y="1651000"/>
                </a:cubicBezTo>
                <a:cubicBezTo>
                  <a:pt x="2403831" y="1642912"/>
                  <a:pt x="2421284" y="1601082"/>
                  <a:pt x="2421637" y="1600200"/>
                </a:cubicBezTo>
                <a:cubicBezTo>
                  <a:pt x="2423754" y="1579033"/>
                  <a:pt x="2424979" y="1557758"/>
                  <a:pt x="2427987" y="1536700"/>
                </a:cubicBezTo>
                <a:cubicBezTo>
                  <a:pt x="2429980" y="1522747"/>
                  <a:pt x="2436164" y="1505820"/>
                  <a:pt x="2440687" y="1492250"/>
                </a:cubicBezTo>
                <a:cubicBezTo>
                  <a:pt x="2442804" y="1471083"/>
                  <a:pt x="2444552" y="1449877"/>
                  <a:pt x="2447037" y="1428750"/>
                </a:cubicBezTo>
                <a:cubicBezTo>
                  <a:pt x="2448786" y="1413885"/>
                  <a:pt x="2453387" y="1399267"/>
                  <a:pt x="2453387" y="1384300"/>
                </a:cubicBezTo>
                <a:cubicBezTo>
                  <a:pt x="2453387" y="1269980"/>
                  <a:pt x="2450910" y="1155654"/>
                  <a:pt x="2447037" y="1041400"/>
                </a:cubicBezTo>
                <a:cubicBezTo>
                  <a:pt x="2446671" y="1030613"/>
                  <a:pt x="2442461" y="1020296"/>
                  <a:pt x="2440687" y="1009650"/>
                </a:cubicBezTo>
                <a:cubicBezTo>
                  <a:pt x="2438226" y="994887"/>
                  <a:pt x="2437702" y="979784"/>
                  <a:pt x="2434337" y="965200"/>
                </a:cubicBezTo>
                <a:cubicBezTo>
                  <a:pt x="2431327" y="952156"/>
                  <a:pt x="2421637" y="927100"/>
                  <a:pt x="2421637" y="927100"/>
                </a:cubicBezTo>
                <a:cubicBezTo>
                  <a:pt x="2419520" y="908050"/>
                  <a:pt x="2418202" y="888894"/>
                  <a:pt x="2415287" y="869950"/>
                </a:cubicBezTo>
                <a:cubicBezTo>
                  <a:pt x="2413960" y="861324"/>
                  <a:pt x="2408937" y="844550"/>
                  <a:pt x="2408937" y="844550"/>
                </a:cubicBezTo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84547AAC-6B99-4EBB-8D8E-DABA210B4570}"/>
              </a:ext>
            </a:extLst>
          </p:cNvPr>
          <p:cNvSpPr/>
          <p:nvPr/>
        </p:nvSpPr>
        <p:spPr>
          <a:xfrm>
            <a:off x="7673975" y="1241425"/>
            <a:ext cx="539750" cy="215900"/>
          </a:xfrm>
          <a:custGeom>
            <a:avLst/>
            <a:gdLst>
              <a:gd name="connsiteX0" fmla="*/ 155575 w 539750"/>
              <a:gd name="connsiteY0" fmla="*/ 203200 h 215900"/>
              <a:gd name="connsiteX1" fmla="*/ 111125 w 539750"/>
              <a:gd name="connsiteY1" fmla="*/ 206375 h 215900"/>
              <a:gd name="connsiteX2" fmla="*/ 101600 w 539750"/>
              <a:gd name="connsiteY2" fmla="*/ 209550 h 215900"/>
              <a:gd name="connsiteX3" fmla="*/ 79375 w 539750"/>
              <a:gd name="connsiteY3" fmla="*/ 215900 h 215900"/>
              <a:gd name="connsiteX4" fmla="*/ 22225 w 539750"/>
              <a:gd name="connsiteY4" fmla="*/ 212725 h 215900"/>
              <a:gd name="connsiteX5" fmla="*/ 12700 w 539750"/>
              <a:gd name="connsiteY5" fmla="*/ 209550 h 215900"/>
              <a:gd name="connsiteX6" fmla="*/ 0 w 539750"/>
              <a:gd name="connsiteY6" fmla="*/ 193675 h 215900"/>
              <a:gd name="connsiteX7" fmla="*/ 3175 w 539750"/>
              <a:gd name="connsiteY7" fmla="*/ 120650 h 215900"/>
              <a:gd name="connsiteX8" fmla="*/ 6350 w 539750"/>
              <a:gd name="connsiteY8" fmla="*/ 111125 h 215900"/>
              <a:gd name="connsiteX9" fmla="*/ 15875 w 539750"/>
              <a:gd name="connsiteY9" fmla="*/ 98425 h 215900"/>
              <a:gd name="connsiteX10" fmla="*/ 25400 w 539750"/>
              <a:gd name="connsiteY10" fmla="*/ 73025 h 215900"/>
              <a:gd name="connsiteX11" fmla="*/ 34925 w 539750"/>
              <a:gd name="connsiteY11" fmla="*/ 66675 h 215900"/>
              <a:gd name="connsiteX12" fmla="*/ 44450 w 539750"/>
              <a:gd name="connsiteY12" fmla="*/ 44450 h 215900"/>
              <a:gd name="connsiteX13" fmla="*/ 53975 w 539750"/>
              <a:gd name="connsiteY13" fmla="*/ 38100 h 215900"/>
              <a:gd name="connsiteX14" fmla="*/ 60325 w 539750"/>
              <a:gd name="connsiteY14" fmla="*/ 28575 h 215900"/>
              <a:gd name="connsiteX15" fmla="*/ 79375 w 539750"/>
              <a:gd name="connsiteY15" fmla="*/ 19050 h 215900"/>
              <a:gd name="connsiteX16" fmla="*/ 98425 w 539750"/>
              <a:gd name="connsiteY16" fmla="*/ 9525 h 215900"/>
              <a:gd name="connsiteX17" fmla="*/ 114300 w 539750"/>
              <a:gd name="connsiteY17" fmla="*/ 6350 h 215900"/>
              <a:gd name="connsiteX18" fmla="*/ 133350 w 539750"/>
              <a:gd name="connsiteY18" fmla="*/ 0 h 215900"/>
              <a:gd name="connsiteX19" fmla="*/ 368300 w 539750"/>
              <a:gd name="connsiteY19" fmla="*/ 3175 h 215900"/>
              <a:gd name="connsiteX20" fmla="*/ 403225 w 539750"/>
              <a:gd name="connsiteY20" fmla="*/ 9525 h 215900"/>
              <a:gd name="connsiteX21" fmla="*/ 428625 w 539750"/>
              <a:gd name="connsiteY21" fmla="*/ 12700 h 215900"/>
              <a:gd name="connsiteX22" fmla="*/ 511175 w 539750"/>
              <a:gd name="connsiteY22" fmla="*/ 15875 h 215900"/>
              <a:gd name="connsiteX23" fmla="*/ 520700 w 539750"/>
              <a:gd name="connsiteY23" fmla="*/ 25400 h 215900"/>
              <a:gd name="connsiteX24" fmla="*/ 530225 w 539750"/>
              <a:gd name="connsiteY24" fmla="*/ 47625 h 215900"/>
              <a:gd name="connsiteX25" fmla="*/ 539750 w 539750"/>
              <a:gd name="connsiteY25" fmla="*/ 66675 h 215900"/>
              <a:gd name="connsiteX26" fmla="*/ 536575 w 539750"/>
              <a:gd name="connsiteY26" fmla="*/ 79375 h 215900"/>
              <a:gd name="connsiteX27" fmla="*/ 530225 w 539750"/>
              <a:gd name="connsiteY27" fmla="*/ 101600 h 215900"/>
              <a:gd name="connsiteX28" fmla="*/ 523875 w 539750"/>
              <a:gd name="connsiteY28" fmla="*/ 136525 h 215900"/>
              <a:gd name="connsiteX29" fmla="*/ 517525 w 539750"/>
              <a:gd name="connsiteY29" fmla="*/ 146050 h 215900"/>
              <a:gd name="connsiteX30" fmla="*/ 514350 w 539750"/>
              <a:gd name="connsiteY30" fmla="*/ 155575 h 215900"/>
              <a:gd name="connsiteX31" fmla="*/ 508000 w 539750"/>
              <a:gd name="connsiteY31" fmla="*/ 165100 h 215900"/>
              <a:gd name="connsiteX32" fmla="*/ 498475 w 539750"/>
              <a:gd name="connsiteY32" fmla="*/ 184150 h 215900"/>
              <a:gd name="connsiteX33" fmla="*/ 488950 w 539750"/>
              <a:gd name="connsiteY33" fmla="*/ 190500 h 215900"/>
              <a:gd name="connsiteX34" fmla="*/ 476250 w 539750"/>
              <a:gd name="connsiteY34" fmla="*/ 203200 h 215900"/>
              <a:gd name="connsiteX35" fmla="*/ 396875 w 539750"/>
              <a:gd name="connsiteY35" fmla="*/ 215900 h 215900"/>
              <a:gd name="connsiteX36" fmla="*/ 155575 w 539750"/>
              <a:gd name="connsiteY36" fmla="*/ 2032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9750" h="215900">
                <a:moveTo>
                  <a:pt x="155575" y="203200"/>
                </a:moveTo>
                <a:cubicBezTo>
                  <a:pt x="140758" y="204258"/>
                  <a:pt x="125878" y="204639"/>
                  <a:pt x="111125" y="206375"/>
                </a:cubicBezTo>
                <a:cubicBezTo>
                  <a:pt x="107801" y="206766"/>
                  <a:pt x="104818" y="208631"/>
                  <a:pt x="101600" y="209550"/>
                </a:cubicBezTo>
                <a:cubicBezTo>
                  <a:pt x="73693" y="217523"/>
                  <a:pt x="102213" y="208287"/>
                  <a:pt x="79375" y="215900"/>
                </a:cubicBezTo>
                <a:cubicBezTo>
                  <a:pt x="60325" y="214842"/>
                  <a:pt x="41218" y="214534"/>
                  <a:pt x="22225" y="212725"/>
                </a:cubicBezTo>
                <a:cubicBezTo>
                  <a:pt x="18893" y="212408"/>
                  <a:pt x="15067" y="211917"/>
                  <a:pt x="12700" y="209550"/>
                </a:cubicBezTo>
                <a:cubicBezTo>
                  <a:pt x="-17972" y="178878"/>
                  <a:pt x="42285" y="221865"/>
                  <a:pt x="0" y="193675"/>
                </a:cubicBezTo>
                <a:cubicBezTo>
                  <a:pt x="1058" y="169333"/>
                  <a:pt x="1306" y="144943"/>
                  <a:pt x="3175" y="120650"/>
                </a:cubicBezTo>
                <a:cubicBezTo>
                  <a:pt x="3432" y="117313"/>
                  <a:pt x="4690" y="114031"/>
                  <a:pt x="6350" y="111125"/>
                </a:cubicBezTo>
                <a:cubicBezTo>
                  <a:pt x="8975" y="106531"/>
                  <a:pt x="12700" y="102658"/>
                  <a:pt x="15875" y="98425"/>
                </a:cubicBezTo>
                <a:cubicBezTo>
                  <a:pt x="17787" y="92689"/>
                  <a:pt x="23027" y="76347"/>
                  <a:pt x="25400" y="73025"/>
                </a:cubicBezTo>
                <a:cubicBezTo>
                  <a:pt x="27618" y="69920"/>
                  <a:pt x="31750" y="68792"/>
                  <a:pt x="34925" y="66675"/>
                </a:cubicBezTo>
                <a:cubicBezTo>
                  <a:pt x="37354" y="56959"/>
                  <a:pt x="37141" y="51759"/>
                  <a:pt x="44450" y="44450"/>
                </a:cubicBezTo>
                <a:cubicBezTo>
                  <a:pt x="47148" y="41752"/>
                  <a:pt x="50800" y="40217"/>
                  <a:pt x="53975" y="38100"/>
                </a:cubicBezTo>
                <a:cubicBezTo>
                  <a:pt x="56092" y="34925"/>
                  <a:pt x="57627" y="31273"/>
                  <a:pt x="60325" y="28575"/>
                </a:cubicBezTo>
                <a:cubicBezTo>
                  <a:pt x="69424" y="19476"/>
                  <a:pt x="69046" y="24215"/>
                  <a:pt x="79375" y="19050"/>
                </a:cubicBezTo>
                <a:cubicBezTo>
                  <a:pt x="94895" y="11290"/>
                  <a:pt x="82464" y="13515"/>
                  <a:pt x="98425" y="9525"/>
                </a:cubicBezTo>
                <a:cubicBezTo>
                  <a:pt x="103660" y="8216"/>
                  <a:pt x="109094" y="7770"/>
                  <a:pt x="114300" y="6350"/>
                </a:cubicBezTo>
                <a:cubicBezTo>
                  <a:pt x="120758" y="4589"/>
                  <a:pt x="133350" y="0"/>
                  <a:pt x="133350" y="0"/>
                </a:cubicBezTo>
                <a:cubicBezTo>
                  <a:pt x="211667" y="1058"/>
                  <a:pt x="290025" y="412"/>
                  <a:pt x="368300" y="3175"/>
                </a:cubicBezTo>
                <a:cubicBezTo>
                  <a:pt x="380125" y="3592"/>
                  <a:pt x="391537" y="7680"/>
                  <a:pt x="403225" y="9525"/>
                </a:cubicBezTo>
                <a:cubicBezTo>
                  <a:pt x="411653" y="10856"/>
                  <a:pt x="420107" y="12199"/>
                  <a:pt x="428625" y="12700"/>
                </a:cubicBezTo>
                <a:cubicBezTo>
                  <a:pt x="456114" y="14317"/>
                  <a:pt x="483658" y="14817"/>
                  <a:pt x="511175" y="15875"/>
                </a:cubicBezTo>
                <a:cubicBezTo>
                  <a:pt x="514350" y="19050"/>
                  <a:pt x="518090" y="21746"/>
                  <a:pt x="520700" y="25400"/>
                </a:cubicBezTo>
                <a:cubicBezTo>
                  <a:pt x="531711" y="40816"/>
                  <a:pt x="523316" y="33806"/>
                  <a:pt x="530225" y="47625"/>
                </a:cubicBezTo>
                <a:cubicBezTo>
                  <a:pt x="542535" y="72244"/>
                  <a:pt x="531770" y="42734"/>
                  <a:pt x="539750" y="66675"/>
                </a:cubicBezTo>
                <a:cubicBezTo>
                  <a:pt x="538692" y="70908"/>
                  <a:pt x="537723" y="75165"/>
                  <a:pt x="536575" y="79375"/>
                </a:cubicBezTo>
                <a:cubicBezTo>
                  <a:pt x="534548" y="86808"/>
                  <a:pt x="531957" y="94093"/>
                  <a:pt x="530225" y="101600"/>
                </a:cubicBezTo>
                <a:cubicBezTo>
                  <a:pt x="529512" y="104691"/>
                  <a:pt x="525505" y="132178"/>
                  <a:pt x="523875" y="136525"/>
                </a:cubicBezTo>
                <a:cubicBezTo>
                  <a:pt x="522535" y="140098"/>
                  <a:pt x="519232" y="142637"/>
                  <a:pt x="517525" y="146050"/>
                </a:cubicBezTo>
                <a:cubicBezTo>
                  <a:pt x="516028" y="149043"/>
                  <a:pt x="515847" y="152582"/>
                  <a:pt x="514350" y="155575"/>
                </a:cubicBezTo>
                <a:cubicBezTo>
                  <a:pt x="512643" y="158988"/>
                  <a:pt x="509707" y="161687"/>
                  <a:pt x="508000" y="165100"/>
                </a:cubicBezTo>
                <a:cubicBezTo>
                  <a:pt x="502835" y="175429"/>
                  <a:pt x="507574" y="175051"/>
                  <a:pt x="498475" y="184150"/>
                </a:cubicBezTo>
                <a:cubicBezTo>
                  <a:pt x="495777" y="186848"/>
                  <a:pt x="491847" y="188017"/>
                  <a:pt x="488950" y="190500"/>
                </a:cubicBezTo>
                <a:cubicBezTo>
                  <a:pt x="484404" y="194396"/>
                  <a:pt x="481384" y="200120"/>
                  <a:pt x="476250" y="203200"/>
                </a:cubicBezTo>
                <a:cubicBezTo>
                  <a:pt x="458900" y="213610"/>
                  <a:pt x="400777" y="215900"/>
                  <a:pt x="396875" y="215900"/>
                </a:cubicBezTo>
                <a:lnTo>
                  <a:pt x="155575" y="203200"/>
                </a:lnTo>
                <a:close/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335FDC39-0761-4FE6-AAFC-3D91C14B2CED}"/>
              </a:ext>
            </a:extLst>
          </p:cNvPr>
          <p:cNvSpPr/>
          <p:nvPr/>
        </p:nvSpPr>
        <p:spPr>
          <a:xfrm>
            <a:off x="4122193" y="1501140"/>
            <a:ext cx="4206467" cy="4251960"/>
          </a:xfrm>
          <a:custGeom>
            <a:avLst/>
            <a:gdLst>
              <a:gd name="connsiteX0" fmla="*/ 4206467 w 4206467"/>
              <a:gd name="connsiteY0" fmla="*/ 0 h 4251960"/>
              <a:gd name="connsiteX1" fmla="*/ 4198847 w 4206467"/>
              <a:gd name="connsiteY1" fmla="*/ 99060 h 4251960"/>
              <a:gd name="connsiteX2" fmla="*/ 4175987 w 4206467"/>
              <a:gd name="connsiteY2" fmla="*/ 152400 h 4251960"/>
              <a:gd name="connsiteX3" fmla="*/ 4160747 w 4206467"/>
              <a:gd name="connsiteY3" fmla="*/ 198120 h 4251960"/>
              <a:gd name="connsiteX4" fmla="*/ 4130267 w 4206467"/>
              <a:gd name="connsiteY4" fmla="*/ 259080 h 4251960"/>
              <a:gd name="connsiteX5" fmla="*/ 4122647 w 4206467"/>
              <a:gd name="connsiteY5" fmla="*/ 281940 h 4251960"/>
              <a:gd name="connsiteX6" fmla="*/ 4107407 w 4206467"/>
              <a:gd name="connsiteY6" fmla="*/ 342900 h 4251960"/>
              <a:gd name="connsiteX7" fmla="*/ 4092167 w 4206467"/>
              <a:gd name="connsiteY7" fmla="*/ 373380 h 4251960"/>
              <a:gd name="connsiteX8" fmla="*/ 4076927 w 4206467"/>
              <a:gd name="connsiteY8" fmla="*/ 396240 h 4251960"/>
              <a:gd name="connsiteX9" fmla="*/ 4069307 w 4206467"/>
              <a:gd name="connsiteY9" fmla="*/ 419100 h 4251960"/>
              <a:gd name="connsiteX10" fmla="*/ 4038827 w 4206467"/>
              <a:gd name="connsiteY10" fmla="*/ 464820 h 4251960"/>
              <a:gd name="connsiteX11" fmla="*/ 4031207 w 4206467"/>
              <a:gd name="connsiteY11" fmla="*/ 487680 h 4251960"/>
              <a:gd name="connsiteX12" fmla="*/ 3977867 w 4206467"/>
              <a:gd name="connsiteY12" fmla="*/ 563880 h 4251960"/>
              <a:gd name="connsiteX13" fmla="*/ 3962627 w 4206467"/>
              <a:gd name="connsiteY13" fmla="*/ 586740 h 4251960"/>
              <a:gd name="connsiteX14" fmla="*/ 3947387 w 4206467"/>
              <a:gd name="connsiteY14" fmla="*/ 617220 h 4251960"/>
              <a:gd name="connsiteX15" fmla="*/ 3924527 w 4206467"/>
              <a:gd name="connsiteY15" fmla="*/ 632460 h 4251960"/>
              <a:gd name="connsiteX16" fmla="*/ 3916907 w 4206467"/>
              <a:gd name="connsiteY16" fmla="*/ 655320 h 4251960"/>
              <a:gd name="connsiteX17" fmla="*/ 3894047 w 4206467"/>
              <a:gd name="connsiteY17" fmla="*/ 670560 h 4251960"/>
              <a:gd name="connsiteX18" fmla="*/ 3871187 w 4206467"/>
              <a:gd name="connsiteY18" fmla="*/ 693420 h 4251960"/>
              <a:gd name="connsiteX19" fmla="*/ 3855947 w 4206467"/>
              <a:gd name="connsiteY19" fmla="*/ 716280 h 4251960"/>
              <a:gd name="connsiteX20" fmla="*/ 3840707 w 4206467"/>
              <a:gd name="connsiteY20" fmla="*/ 746760 h 4251960"/>
              <a:gd name="connsiteX21" fmla="*/ 3817847 w 4206467"/>
              <a:gd name="connsiteY21" fmla="*/ 762000 h 4251960"/>
              <a:gd name="connsiteX22" fmla="*/ 3794987 w 4206467"/>
              <a:gd name="connsiteY22" fmla="*/ 784860 h 4251960"/>
              <a:gd name="connsiteX23" fmla="*/ 3772127 w 4206467"/>
              <a:gd name="connsiteY23" fmla="*/ 830580 h 4251960"/>
              <a:gd name="connsiteX24" fmla="*/ 3749267 w 4206467"/>
              <a:gd name="connsiteY24" fmla="*/ 853440 h 4251960"/>
              <a:gd name="connsiteX25" fmla="*/ 3718787 w 4206467"/>
              <a:gd name="connsiteY25" fmla="*/ 891540 h 4251960"/>
              <a:gd name="connsiteX26" fmla="*/ 3711167 w 4206467"/>
              <a:gd name="connsiteY26" fmla="*/ 914400 h 4251960"/>
              <a:gd name="connsiteX27" fmla="*/ 3688307 w 4206467"/>
              <a:gd name="connsiteY27" fmla="*/ 937260 h 4251960"/>
              <a:gd name="connsiteX28" fmla="*/ 3680687 w 4206467"/>
              <a:gd name="connsiteY28" fmla="*/ 960120 h 4251960"/>
              <a:gd name="connsiteX29" fmla="*/ 3642587 w 4206467"/>
              <a:gd name="connsiteY29" fmla="*/ 1005840 h 4251960"/>
              <a:gd name="connsiteX30" fmla="*/ 3634967 w 4206467"/>
              <a:gd name="connsiteY30" fmla="*/ 1028700 h 4251960"/>
              <a:gd name="connsiteX31" fmla="*/ 3619727 w 4206467"/>
              <a:gd name="connsiteY31" fmla="*/ 1051560 h 4251960"/>
              <a:gd name="connsiteX32" fmla="*/ 3612107 w 4206467"/>
              <a:gd name="connsiteY32" fmla="*/ 1074420 h 4251960"/>
              <a:gd name="connsiteX33" fmla="*/ 3589247 w 4206467"/>
              <a:gd name="connsiteY33" fmla="*/ 1089660 h 4251960"/>
              <a:gd name="connsiteX34" fmla="*/ 3558767 w 4206467"/>
              <a:gd name="connsiteY34" fmla="*/ 1135380 h 4251960"/>
              <a:gd name="connsiteX35" fmla="*/ 3551147 w 4206467"/>
              <a:gd name="connsiteY35" fmla="*/ 1158240 h 4251960"/>
              <a:gd name="connsiteX36" fmla="*/ 3513047 w 4206467"/>
              <a:gd name="connsiteY36" fmla="*/ 1196340 h 4251960"/>
              <a:gd name="connsiteX37" fmla="*/ 3459707 w 4206467"/>
              <a:gd name="connsiteY37" fmla="*/ 1272540 h 4251960"/>
              <a:gd name="connsiteX38" fmla="*/ 3429227 w 4206467"/>
              <a:gd name="connsiteY38" fmla="*/ 1318260 h 4251960"/>
              <a:gd name="connsiteX39" fmla="*/ 3421607 w 4206467"/>
              <a:gd name="connsiteY39" fmla="*/ 1341120 h 4251960"/>
              <a:gd name="connsiteX40" fmla="*/ 3406367 w 4206467"/>
              <a:gd name="connsiteY40" fmla="*/ 1371600 h 4251960"/>
              <a:gd name="connsiteX41" fmla="*/ 3391127 w 4206467"/>
              <a:gd name="connsiteY41" fmla="*/ 1417320 h 4251960"/>
              <a:gd name="connsiteX42" fmla="*/ 3360647 w 4206467"/>
              <a:gd name="connsiteY42" fmla="*/ 1463040 h 4251960"/>
              <a:gd name="connsiteX43" fmla="*/ 3353027 w 4206467"/>
              <a:gd name="connsiteY43" fmla="*/ 1485900 h 4251960"/>
              <a:gd name="connsiteX44" fmla="*/ 3345407 w 4206467"/>
              <a:gd name="connsiteY44" fmla="*/ 1516380 h 4251960"/>
              <a:gd name="connsiteX45" fmla="*/ 3330167 w 4206467"/>
              <a:gd name="connsiteY45" fmla="*/ 1546860 h 4251960"/>
              <a:gd name="connsiteX46" fmla="*/ 3314927 w 4206467"/>
              <a:gd name="connsiteY46" fmla="*/ 1600200 h 4251960"/>
              <a:gd name="connsiteX47" fmla="*/ 3299687 w 4206467"/>
              <a:gd name="connsiteY47" fmla="*/ 1623060 h 4251960"/>
              <a:gd name="connsiteX48" fmla="*/ 3284447 w 4206467"/>
              <a:gd name="connsiteY48" fmla="*/ 1699260 h 4251960"/>
              <a:gd name="connsiteX49" fmla="*/ 3269207 w 4206467"/>
              <a:gd name="connsiteY49" fmla="*/ 1722120 h 4251960"/>
              <a:gd name="connsiteX50" fmla="*/ 3261587 w 4206467"/>
              <a:gd name="connsiteY50" fmla="*/ 1752600 h 4251960"/>
              <a:gd name="connsiteX51" fmla="*/ 3223487 w 4206467"/>
              <a:gd name="connsiteY51" fmla="*/ 1844040 h 4251960"/>
              <a:gd name="connsiteX52" fmla="*/ 3200627 w 4206467"/>
              <a:gd name="connsiteY52" fmla="*/ 1920240 h 4251960"/>
              <a:gd name="connsiteX53" fmla="*/ 3185387 w 4206467"/>
              <a:gd name="connsiteY53" fmla="*/ 1965960 h 4251960"/>
              <a:gd name="connsiteX54" fmla="*/ 3170147 w 4206467"/>
              <a:gd name="connsiteY54" fmla="*/ 1988820 h 4251960"/>
              <a:gd name="connsiteX55" fmla="*/ 3147287 w 4206467"/>
              <a:gd name="connsiteY55" fmla="*/ 2034540 h 4251960"/>
              <a:gd name="connsiteX56" fmla="*/ 3132047 w 4206467"/>
              <a:gd name="connsiteY56" fmla="*/ 2095500 h 4251960"/>
              <a:gd name="connsiteX57" fmla="*/ 3124427 w 4206467"/>
              <a:gd name="connsiteY57" fmla="*/ 2125980 h 4251960"/>
              <a:gd name="connsiteX58" fmla="*/ 3109187 w 4206467"/>
              <a:gd name="connsiteY58" fmla="*/ 2171700 h 4251960"/>
              <a:gd name="connsiteX59" fmla="*/ 3101567 w 4206467"/>
              <a:gd name="connsiteY59" fmla="*/ 2194560 h 4251960"/>
              <a:gd name="connsiteX60" fmla="*/ 3063467 w 4206467"/>
              <a:gd name="connsiteY60" fmla="*/ 2263140 h 4251960"/>
              <a:gd name="connsiteX61" fmla="*/ 3055847 w 4206467"/>
              <a:gd name="connsiteY61" fmla="*/ 2293620 h 4251960"/>
              <a:gd name="connsiteX62" fmla="*/ 3040607 w 4206467"/>
              <a:gd name="connsiteY62" fmla="*/ 2339340 h 4251960"/>
              <a:gd name="connsiteX63" fmla="*/ 3032987 w 4206467"/>
              <a:gd name="connsiteY63" fmla="*/ 2362200 h 4251960"/>
              <a:gd name="connsiteX64" fmla="*/ 3025367 w 4206467"/>
              <a:gd name="connsiteY64" fmla="*/ 2385060 h 4251960"/>
              <a:gd name="connsiteX65" fmla="*/ 3010127 w 4206467"/>
              <a:gd name="connsiteY65" fmla="*/ 2423160 h 4251960"/>
              <a:gd name="connsiteX66" fmla="*/ 3002507 w 4206467"/>
              <a:gd name="connsiteY66" fmla="*/ 2446020 h 4251960"/>
              <a:gd name="connsiteX67" fmla="*/ 2987267 w 4206467"/>
              <a:gd name="connsiteY67" fmla="*/ 2468880 h 4251960"/>
              <a:gd name="connsiteX68" fmla="*/ 2979647 w 4206467"/>
              <a:gd name="connsiteY68" fmla="*/ 2491740 h 4251960"/>
              <a:gd name="connsiteX69" fmla="*/ 2964407 w 4206467"/>
              <a:gd name="connsiteY69" fmla="*/ 2514600 h 4251960"/>
              <a:gd name="connsiteX70" fmla="*/ 2949167 w 4206467"/>
              <a:gd name="connsiteY70" fmla="*/ 2560320 h 4251960"/>
              <a:gd name="connsiteX71" fmla="*/ 2941547 w 4206467"/>
              <a:gd name="connsiteY71" fmla="*/ 2583180 h 4251960"/>
              <a:gd name="connsiteX72" fmla="*/ 2926307 w 4206467"/>
              <a:gd name="connsiteY72" fmla="*/ 2606040 h 4251960"/>
              <a:gd name="connsiteX73" fmla="*/ 2903447 w 4206467"/>
              <a:gd name="connsiteY73" fmla="*/ 2659380 h 4251960"/>
              <a:gd name="connsiteX74" fmla="*/ 2895827 w 4206467"/>
              <a:gd name="connsiteY74" fmla="*/ 2682240 h 4251960"/>
              <a:gd name="connsiteX75" fmla="*/ 2865347 w 4206467"/>
              <a:gd name="connsiteY75" fmla="*/ 2727960 h 4251960"/>
              <a:gd name="connsiteX76" fmla="*/ 2827247 w 4206467"/>
              <a:gd name="connsiteY76" fmla="*/ 2796540 h 4251960"/>
              <a:gd name="connsiteX77" fmla="*/ 2819627 w 4206467"/>
              <a:gd name="connsiteY77" fmla="*/ 2827020 h 4251960"/>
              <a:gd name="connsiteX78" fmla="*/ 2781527 w 4206467"/>
              <a:gd name="connsiteY78" fmla="*/ 2872740 h 4251960"/>
              <a:gd name="connsiteX79" fmla="*/ 2743427 w 4206467"/>
              <a:gd name="connsiteY79" fmla="*/ 2941320 h 4251960"/>
              <a:gd name="connsiteX80" fmla="*/ 2720567 w 4206467"/>
              <a:gd name="connsiteY80" fmla="*/ 2971800 h 4251960"/>
              <a:gd name="connsiteX81" fmla="*/ 2697707 w 4206467"/>
              <a:gd name="connsiteY81" fmla="*/ 2987040 h 4251960"/>
              <a:gd name="connsiteX82" fmla="*/ 2659607 w 4206467"/>
              <a:gd name="connsiteY82" fmla="*/ 3032760 h 4251960"/>
              <a:gd name="connsiteX83" fmla="*/ 2644367 w 4206467"/>
              <a:gd name="connsiteY83" fmla="*/ 3055620 h 4251960"/>
              <a:gd name="connsiteX84" fmla="*/ 2613887 w 4206467"/>
              <a:gd name="connsiteY84" fmla="*/ 3070860 h 4251960"/>
              <a:gd name="connsiteX85" fmla="*/ 2591027 w 4206467"/>
              <a:gd name="connsiteY85" fmla="*/ 3093720 h 4251960"/>
              <a:gd name="connsiteX86" fmla="*/ 2514827 w 4206467"/>
              <a:gd name="connsiteY86" fmla="*/ 3124200 h 4251960"/>
              <a:gd name="connsiteX87" fmla="*/ 2461487 w 4206467"/>
              <a:gd name="connsiteY87" fmla="*/ 3139440 h 4251960"/>
              <a:gd name="connsiteX88" fmla="*/ 2415767 w 4206467"/>
              <a:gd name="connsiteY88" fmla="*/ 3162300 h 4251960"/>
              <a:gd name="connsiteX89" fmla="*/ 2370047 w 4206467"/>
              <a:gd name="connsiteY89" fmla="*/ 3139440 h 4251960"/>
              <a:gd name="connsiteX90" fmla="*/ 2347187 w 4206467"/>
              <a:gd name="connsiteY90" fmla="*/ 3131820 h 4251960"/>
              <a:gd name="connsiteX91" fmla="*/ 2301467 w 4206467"/>
              <a:gd name="connsiteY91" fmla="*/ 3108960 h 4251960"/>
              <a:gd name="connsiteX92" fmla="*/ 2286227 w 4206467"/>
              <a:gd name="connsiteY92" fmla="*/ 3078480 h 4251960"/>
              <a:gd name="connsiteX93" fmla="*/ 2255747 w 4206467"/>
              <a:gd name="connsiteY93" fmla="*/ 3032760 h 4251960"/>
              <a:gd name="connsiteX94" fmla="*/ 2240507 w 4206467"/>
              <a:gd name="connsiteY94" fmla="*/ 2895600 h 4251960"/>
              <a:gd name="connsiteX95" fmla="*/ 2232887 w 4206467"/>
              <a:gd name="connsiteY95" fmla="*/ 2865120 h 4251960"/>
              <a:gd name="connsiteX96" fmla="*/ 2225267 w 4206467"/>
              <a:gd name="connsiteY96" fmla="*/ 2819400 h 4251960"/>
              <a:gd name="connsiteX97" fmla="*/ 2210027 w 4206467"/>
              <a:gd name="connsiteY97" fmla="*/ 2773680 h 4251960"/>
              <a:gd name="connsiteX98" fmla="*/ 2187167 w 4206467"/>
              <a:gd name="connsiteY98" fmla="*/ 2720340 h 4251960"/>
              <a:gd name="connsiteX99" fmla="*/ 2141447 w 4206467"/>
              <a:gd name="connsiteY99" fmla="*/ 2705100 h 4251960"/>
              <a:gd name="connsiteX100" fmla="*/ 2126207 w 4206467"/>
              <a:gd name="connsiteY100" fmla="*/ 2682240 h 4251960"/>
              <a:gd name="connsiteX101" fmla="*/ 2095727 w 4206467"/>
              <a:gd name="connsiteY101" fmla="*/ 2667000 h 4251960"/>
              <a:gd name="connsiteX102" fmla="*/ 2019527 w 4206467"/>
              <a:gd name="connsiteY102" fmla="*/ 2644140 h 4251960"/>
              <a:gd name="connsiteX103" fmla="*/ 1897607 w 4206467"/>
              <a:gd name="connsiteY103" fmla="*/ 2613660 h 4251960"/>
              <a:gd name="connsiteX104" fmla="*/ 1798547 w 4206467"/>
              <a:gd name="connsiteY104" fmla="*/ 2606040 h 4251960"/>
              <a:gd name="connsiteX105" fmla="*/ 1676627 w 4206467"/>
              <a:gd name="connsiteY105" fmla="*/ 2598420 h 4251960"/>
              <a:gd name="connsiteX106" fmla="*/ 1592807 w 4206467"/>
              <a:gd name="connsiteY106" fmla="*/ 2583180 h 4251960"/>
              <a:gd name="connsiteX107" fmla="*/ 1440407 w 4206467"/>
              <a:gd name="connsiteY107" fmla="*/ 2575560 h 4251960"/>
              <a:gd name="connsiteX108" fmla="*/ 967967 w 4206467"/>
              <a:gd name="connsiteY108" fmla="*/ 2583180 h 4251960"/>
              <a:gd name="connsiteX109" fmla="*/ 929867 w 4206467"/>
              <a:gd name="connsiteY109" fmla="*/ 2590800 h 4251960"/>
              <a:gd name="connsiteX110" fmla="*/ 830807 w 4206467"/>
              <a:gd name="connsiteY110" fmla="*/ 2598420 h 4251960"/>
              <a:gd name="connsiteX111" fmla="*/ 686027 w 4206467"/>
              <a:gd name="connsiteY111" fmla="*/ 2621280 h 4251960"/>
              <a:gd name="connsiteX112" fmla="*/ 426947 w 4206467"/>
              <a:gd name="connsiteY112" fmla="*/ 2628900 h 4251960"/>
              <a:gd name="connsiteX113" fmla="*/ 305027 w 4206467"/>
              <a:gd name="connsiteY113" fmla="*/ 2644140 h 4251960"/>
              <a:gd name="connsiteX114" fmla="*/ 274547 w 4206467"/>
              <a:gd name="connsiteY114" fmla="*/ 2651760 h 4251960"/>
              <a:gd name="connsiteX115" fmla="*/ 152627 w 4206467"/>
              <a:gd name="connsiteY115" fmla="*/ 2674620 h 4251960"/>
              <a:gd name="connsiteX116" fmla="*/ 99287 w 4206467"/>
              <a:gd name="connsiteY116" fmla="*/ 2720340 h 4251960"/>
              <a:gd name="connsiteX117" fmla="*/ 91667 w 4206467"/>
              <a:gd name="connsiteY117" fmla="*/ 2750820 h 4251960"/>
              <a:gd name="connsiteX118" fmla="*/ 76427 w 4206467"/>
              <a:gd name="connsiteY118" fmla="*/ 2788920 h 4251960"/>
              <a:gd name="connsiteX119" fmla="*/ 45947 w 4206467"/>
              <a:gd name="connsiteY119" fmla="*/ 2849880 h 4251960"/>
              <a:gd name="connsiteX120" fmla="*/ 38327 w 4206467"/>
              <a:gd name="connsiteY120" fmla="*/ 2880360 h 4251960"/>
              <a:gd name="connsiteX121" fmla="*/ 15467 w 4206467"/>
              <a:gd name="connsiteY121" fmla="*/ 2941320 h 4251960"/>
              <a:gd name="connsiteX122" fmla="*/ 227 w 4206467"/>
              <a:gd name="connsiteY122" fmla="*/ 3276600 h 4251960"/>
              <a:gd name="connsiteX123" fmla="*/ 7847 w 4206467"/>
              <a:gd name="connsiteY123" fmla="*/ 3604260 h 4251960"/>
              <a:gd name="connsiteX124" fmla="*/ 15467 w 4206467"/>
              <a:gd name="connsiteY124" fmla="*/ 3627120 h 4251960"/>
              <a:gd name="connsiteX125" fmla="*/ 23087 w 4206467"/>
              <a:gd name="connsiteY125" fmla="*/ 3657600 h 4251960"/>
              <a:gd name="connsiteX126" fmla="*/ 53567 w 4206467"/>
              <a:gd name="connsiteY126" fmla="*/ 3771900 h 4251960"/>
              <a:gd name="connsiteX127" fmla="*/ 61187 w 4206467"/>
              <a:gd name="connsiteY127" fmla="*/ 3794760 h 4251960"/>
              <a:gd name="connsiteX128" fmla="*/ 91667 w 4206467"/>
              <a:gd name="connsiteY128" fmla="*/ 3832860 h 4251960"/>
              <a:gd name="connsiteX129" fmla="*/ 160247 w 4206467"/>
              <a:gd name="connsiteY129" fmla="*/ 3924300 h 4251960"/>
              <a:gd name="connsiteX130" fmla="*/ 175487 w 4206467"/>
              <a:gd name="connsiteY130" fmla="*/ 3954780 h 4251960"/>
              <a:gd name="connsiteX131" fmla="*/ 205967 w 4206467"/>
              <a:gd name="connsiteY131" fmla="*/ 4000500 h 4251960"/>
              <a:gd name="connsiteX132" fmla="*/ 213587 w 4206467"/>
              <a:gd name="connsiteY132" fmla="*/ 4038600 h 4251960"/>
              <a:gd name="connsiteX133" fmla="*/ 228827 w 4206467"/>
              <a:gd name="connsiteY133" fmla="*/ 4061460 h 4251960"/>
              <a:gd name="connsiteX134" fmla="*/ 289787 w 4206467"/>
              <a:gd name="connsiteY134" fmla="*/ 4084320 h 4251960"/>
              <a:gd name="connsiteX135" fmla="*/ 381227 w 4206467"/>
              <a:gd name="connsiteY135" fmla="*/ 4122420 h 4251960"/>
              <a:gd name="connsiteX136" fmla="*/ 426947 w 4206467"/>
              <a:gd name="connsiteY136" fmla="*/ 4137660 h 4251960"/>
              <a:gd name="connsiteX137" fmla="*/ 449807 w 4206467"/>
              <a:gd name="connsiteY137" fmla="*/ 4145280 h 4251960"/>
              <a:gd name="connsiteX138" fmla="*/ 487907 w 4206467"/>
              <a:gd name="connsiteY138" fmla="*/ 4152900 h 4251960"/>
              <a:gd name="connsiteX139" fmla="*/ 548867 w 4206467"/>
              <a:gd name="connsiteY139" fmla="*/ 4168140 h 4251960"/>
              <a:gd name="connsiteX140" fmla="*/ 632687 w 4206467"/>
              <a:gd name="connsiteY140" fmla="*/ 4175760 h 4251960"/>
              <a:gd name="connsiteX141" fmla="*/ 663167 w 4206467"/>
              <a:gd name="connsiteY141" fmla="*/ 4183380 h 4251960"/>
              <a:gd name="connsiteX142" fmla="*/ 746987 w 4206467"/>
              <a:gd name="connsiteY142" fmla="*/ 4198620 h 4251960"/>
              <a:gd name="connsiteX143" fmla="*/ 815567 w 4206467"/>
              <a:gd name="connsiteY143" fmla="*/ 4206240 h 4251960"/>
              <a:gd name="connsiteX144" fmla="*/ 861287 w 4206467"/>
              <a:gd name="connsiteY144" fmla="*/ 4213860 h 4251960"/>
              <a:gd name="connsiteX145" fmla="*/ 983207 w 4206467"/>
              <a:gd name="connsiteY145" fmla="*/ 4229100 h 4251960"/>
              <a:gd name="connsiteX146" fmla="*/ 1006067 w 4206467"/>
              <a:gd name="connsiteY146" fmla="*/ 4236720 h 4251960"/>
              <a:gd name="connsiteX147" fmla="*/ 1028927 w 4206467"/>
              <a:gd name="connsiteY147" fmla="*/ 4251960 h 4251960"/>
              <a:gd name="connsiteX148" fmla="*/ 1371827 w 4206467"/>
              <a:gd name="connsiteY148" fmla="*/ 4244340 h 4251960"/>
              <a:gd name="connsiteX149" fmla="*/ 1463267 w 4206467"/>
              <a:gd name="connsiteY149" fmla="*/ 4221480 h 4251960"/>
              <a:gd name="connsiteX150" fmla="*/ 1516607 w 4206467"/>
              <a:gd name="connsiteY150" fmla="*/ 4206240 h 4251960"/>
              <a:gd name="connsiteX151" fmla="*/ 1577567 w 4206467"/>
              <a:gd name="connsiteY151" fmla="*/ 4191000 h 4251960"/>
              <a:gd name="connsiteX152" fmla="*/ 1829027 w 4206467"/>
              <a:gd name="connsiteY152" fmla="*/ 4160520 h 4251960"/>
              <a:gd name="connsiteX153" fmla="*/ 1867127 w 4206467"/>
              <a:gd name="connsiteY153" fmla="*/ 4152900 h 4251960"/>
              <a:gd name="connsiteX154" fmla="*/ 1889987 w 4206467"/>
              <a:gd name="connsiteY154" fmla="*/ 4145280 h 4251960"/>
              <a:gd name="connsiteX155" fmla="*/ 1920467 w 4206467"/>
              <a:gd name="connsiteY155" fmla="*/ 4137660 h 4251960"/>
              <a:gd name="connsiteX156" fmla="*/ 1943327 w 4206467"/>
              <a:gd name="connsiteY156" fmla="*/ 4122420 h 4251960"/>
              <a:gd name="connsiteX157" fmla="*/ 1996667 w 4206467"/>
              <a:gd name="connsiteY157" fmla="*/ 4107180 h 4251960"/>
              <a:gd name="connsiteX158" fmla="*/ 2042387 w 4206467"/>
              <a:gd name="connsiteY158" fmla="*/ 4076700 h 4251960"/>
              <a:gd name="connsiteX159" fmla="*/ 2103347 w 4206467"/>
              <a:gd name="connsiteY159" fmla="*/ 4061460 h 4251960"/>
              <a:gd name="connsiteX160" fmla="*/ 2149067 w 4206467"/>
              <a:gd name="connsiteY160" fmla="*/ 4038600 h 4251960"/>
              <a:gd name="connsiteX161" fmla="*/ 2187167 w 4206467"/>
              <a:gd name="connsiteY161" fmla="*/ 4000500 h 4251960"/>
              <a:gd name="connsiteX162" fmla="*/ 2202407 w 4206467"/>
              <a:gd name="connsiteY162" fmla="*/ 3977640 h 4251960"/>
              <a:gd name="connsiteX163" fmla="*/ 2248127 w 4206467"/>
              <a:gd name="connsiteY163" fmla="*/ 3939540 h 4251960"/>
              <a:gd name="connsiteX164" fmla="*/ 2278607 w 4206467"/>
              <a:gd name="connsiteY164" fmla="*/ 3893820 h 4251960"/>
              <a:gd name="connsiteX165" fmla="*/ 2293847 w 4206467"/>
              <a:gd name="connsiteY165" fmla="*/ 3870960 h 4251960"/>
              <a:gd name="connsiteX166" fmla="*/ 2324327 w 4206467"/>
              <a:gd name="connsiteY166" fmla="*/ 3802380 h 4251960"/>
              <a:gd name="connsiteX167" fmla="*/ 2339567 w 4206467"/>
              <a:gd name="connsiteY167" fmla="*/ 3718560 h 4251960"/>
              <a:gd name="connsiteX168" fmla="*/ 2354807 w 4206467"/>
              <a:gd name="connsiteY168" fmla="*/ 3665220 h 4251960"/>
              <a:gd name="connsiteX169" fmla="*/ 2362427 w 4206467"/>
              <a:gd name="connsiteY169" fmla="*/ 3619500 h 4251960"/>
              <a:gd name="connsiteX170" fmla="*/ 2377667 w 4206467"/>
              <a:gd name="connsiteY170" fmla="*/ 3573780 h 4251960"/>
              <a:gd name="connsiteX171" fmla="*/ 2392907 w 4206467"/>
              <a:gd name="connsiteY171" fmla="*/ 3512820 h 4251960"/>
              <a:gd name="connsiteX172" fmla="*/ 2408147 w 4206467"/>
              <a:gd name="connsiteY172" fmla="*/ 3459480 h 4251960"/>
              <a:gd name="connsiteX173" fmla="*/ 2423387 w 4206467"/>
              <a:gd name="connsiteY173" fmla="*/ 3345180 h 4251960"/>
              <a:gd name="connsiteX174" fmla="*/ 2415767 w 4206467"/>
              <a:gd name="connsiteY174" fmla="*/ 3208020 h 4251960"/>
              <a:gd name="connsiteX175" fmla="*/ 2370047 w 4206467"/>
              <a:gd name="connsiteY175" fmla="*/ 3192780 h 4251960"/>
              <a:gd name="connsiteX176" fmla="*/ 2347187 w 4206467"/>
              <a:gd name="connsiteY176" fmla="*/ 3169920 h 4251960"/>
              <a:gd name="connsiteX177" fmla="*/ 2331947 w 4206467"/>
              <a:gd name="connsiteY177" fmla="*/ 3124200 h 425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4206467" h="4251960">
                <a:moveTo>
                  <a:pt x="4206467" y="0"/>
                </a:moveTo>
                <a:cubicBezTo>
                  <a:pt x="4203927" y="33020"/>
                  <a:pt x="4202955" y="66198"/>
                  <a:pt x="4198847" y="99060"/>
                </a:cubicBezTo>
                <a:cubicBezTo>
                  <a:pt x="4196617" y="116899"/>
                  <a:pt x="4182116" y="137077"/>
                  <a:pt x="4175987" y="152400"/>
                </a:cubicBezTo>
                <a:cubicBezTo>
                  <a:pt x="4170021" y="167315"/>
                  <a:pt x="4169658" y="184754"/>
                  <a:pt x="4160747" y="198120"/>
                </a:cubicBezTo>
                <a:cubicBezTo>
                  <a:pt x="4139703" y="229687"/>
                  <a:pt x="4146245" y="216471"/>
                  <a:pt x="4130267" y="259080"/>
                </a:cubicBezTo>
                <a:cubicBezTo>
                  <a:pt x="4127447" y="266601"/>
                  <a:pt x="4124760" y="274191"/>
                  <a:pt x="4122647" y="281940"/>
                </a:cubicBezTo>
                <a:cubicBezTo>
                  <a:pt x="4117136" y="302147"/>
                  <a:pt x="4116774" y="324166"/>
                  <a:pt x="4107407" y="342900"/>
                </a:cubicBezTo>
                <a:cubicBezTo>
                  <a:pt x="4102327" y="353060"/>
                  <a:pt x="4097803" y="363517"/>
                  <a:pt x="4092167" y="373380"/>
                </a:cubicBezTo>
                <a:cubicBezTo>
                  <a:pt x="4087623" y="381331"/>
                  <a:pt x="4081023" y="388049"/>
                  <a:pt x="4076927" y="396240"/>
                </a:cubicBezTo>
                <a:cubicBezTo>
                  <a:pt x="4073335" y="403424"/>
                  <a:pt x="4073208" y="412079"/>
                  <a:pt x="4069307" y="419100"/>
                </a:cubicBezTo>
                <a:cubicBezTo>
                  <a:pt x="4060412" y="435111"/>
                  <a:pt x="4044619" y="447444"/>
                  <a:pt x="4038827" y="464820"/>
                </a:cubicBezTo>
                <a:cubicBezTo>
                  <a:pt x="4036287" y="472440"/>
                  <a:pt x="4035108" y="480659"/>
                  <a:pt x="4031207" y="487680"/>
                </a:cubicBezTo>
                <a:cubicBezTo>
                  <a:pt x="4013689" y="519212"/>
                  <a:pt x="3997844" y="535912"/>
                  <a:pt x="3977867" y="563880"/>
                </a:cubicBezTo>
                <a:cubicBezTo>
                  <a:pt x="3972544" y="571332"/>
                  <a:pt x="3967171" y="578789"/>
                  <a:pt x="3962627" y="586740"/>
                </a:cubicBezTo>
                <a:cubicBezTo>
                  <a:pt x="3956991" y="596603"/>
                  <a:pt x="3954659" y="608494"/>
                  <a:pt x="3947387" y="617220"/>
                </a:cubicBezTo>
                <a:cubicBezTo>
                  <a:pt x="3941524" y="624255"/>
                  <a:pt x="3932147" y="627380"/>
                  <a:pt x="3924527" y="632460"/>
                </a:cubicBezTo>
                <a:cubicBezTo>
                  <a:pt x="3921987" y="640080"/>
                  <a:pt x="3921925" y="649048"/>
                  <a:pt x="3916907" y="655320"/>
                </a:cubicBezTo>
                <a:cubicBezTo>
                  <a:pt x="3911186" y="662471"/>
                  <a:pt x="3901082" y="664697"/>
                  <a:pt x="3894047" y="670560"/>
                </a:cubicBezTo>
                <a:cubicBezTo>
                  <a:pt x="3885768" y="677459"/>
                  <a:pt x="3878086" y="685141"/>
                  <a:pt x="3871187" y="693420"/>
                </a:cubicBezTo>
                <a:cubicBezTo>
                  <a:pt x="3865324" y="700455"/>
                  <a:pt x="3860491" y="708329"/>
                  <a:pt x="3855947" y="716280"/>
                </a:cubicBezTo>
                <a:cubicBezTo>
                  <a:pt x="3850311" y="726143"/>
                  <a:pt x="3847979" y="738034"/>
                  <a:pt x="3840707" y="746760"/>
                </a:cubicBezTo>
                <a:cubicBezTo>
                  <a:pt x="3834844" y="753795"/>
                  <a:pt x="3824882" y="756137"/>
                  <a:pt x="3817847" y="762000"/>
                </a:cubicBezTo>
                <a:cubicBezTo>
                  <a:pt x="3809568" y="768899"/>
                  <a:pt x="3801886" y="776581"/>
                  <a:pt x="3794987" y="784860"/>
                </a:cubicBezTo>
                <a:cubicBezTo>
                  <a:pt x="3735036" y="856801"/>
                  <a:pt x="3817949" y="761847"/>
                  <a:pt x="3772127" y="830580"/>
                </a:cubicBezTo>
                <a:cubicBezTo>
                  <a:pt x="3766149" y="839546"/>
                  <a:pt x="3756887" y="845820"/>
                  <a:pt x="3749267" y="853440"/>
                </a:cubicBezTo>
                <a:cubicBezTo>
                  <a:pt x="3730114" y="910899"/>
                  <a:pt x="3758178" y="842301"/>
                  <a:pt x="3718787" y="891540"/>
                </a:cubicBezTo>
                <a:cubicBezTo>
                  <a:pt x="3713769" y="897812"/>
                  <a:pt x="3715622" y="907717"/>
                  <a:pt x="3711167" y="914400"/>
                </a:cubicBezTo>
                <a:cubicBezTo>
                  <a:pt x="3705189" y="923366"/>
                  <a:pt x="3695927" y="929640"/>
                  <a:pt x="3688307" y="937260"/>
                </a:cubicBezTo>
                <a:cubicBezTo>
                  <a:pt x="3685767" y="944880"/>
                  <a:pt x="3685142" y="953437"/>
                  <a:pt x="3680687" y="960120"/>
                </a:cubicBezTo>
                <a:cubicBezTo>
                  <a:pt x="3646982" y="1010677"/>
                  <a:pt x="3667518" y="955979"/>
                  <a:pt x="3642587" y="1005840"/>
                </a:cubicBezTo>
                <a:cubicBezTo>
                  <a:pt x="3638995" y="1013024"/>
                  <a:pt x="3638559" y="1021516"/>
                  <a:pt x="3634967" y="1028700"/>
                </a:cubicBezTo>
                <a:cubicBezTo>
                  <a:pt x="3630871" y="1036891"/>
                  <a:pt x="3623823" y="1043369"/>
                  <a:pt x="3619727" y="1051560"/>
                </a:cubicBezTo>
                <a:cubicBezTo>
                  <a:pt x="3616135" y="1058744"/>
                  <a:pt x="3617125" y="1068148"/>
                  <a:pt x="3612107" y="1074420"/>
                </a:cubicBezTo>
                <a:cubicBezTo>
                  <a:pt x="3606386" y="1081571"/>
                  <a:pt x="3596867" y="1084580"/>
                  <a:pt x="3589247" y="1089660"/>
                </a:cubicBezTo>
                <a:cubicBezTo>
                  <a:pt x="3571129" y="1144015"/>
                  <a:pt x="3596820" y="1078301"/>
                  <a:pt x="3558767" y="1135380"/>
                </a:cubicBezTo>
                <a:cubicBezTo>
                  <a:pt x="3554312" y="1142063"/>
                  <a:pt x="3554739" y="1151056"/>
                  <a:pt x="3551147" y="1158240"/>
                </a:cubicBezTo>
                <a:cubicBezTo>
                  <a:pt x="3538447" y="1183640"/>
                  <a:pt x="3535907" y="1181100"/>
                  <a:pt x="3513047" y="1196340"/>
                </a:cubicBezTo>
                <a:cubicBezTo>
                  <a:pt x="3478471" y="1265491"/>
                  <a:pt x="3501470" y="1244698"/>
                  <a:pt x="3459707" y="1272540"/>
                </a:cubicBezTo>
                <a:cubicBezTo>
                  <a:pt x="3441589" y="1326895"/>
                  <a:pt x="3467280" y="1261181"/>
                  <a:pt x="3429227" y="1318260"/>
                </a:cubicBezTo>
                <a:cubicBezTo>
                  <a:pt x="3424772" y="1324943"/>
                  <a:pt x="3424771" y="1333737"/>
                  <a:pt x="3421607" y="1341120"/>
                </a:cubicBezTo>
                <a:cubicBezTo>
                  <a:pt x="3417132" y="1351561"/>
                  <a:pt x="3410586" y="1361053"/>
                  <a:pt x="3406367" y="1371600"/>
                </a:cubicBezTo>
                <a:cubicBezTo>
                  <a:pt x="3400401" y="1386515"/>
                  <a:pt x="3400038" y="1403954"/>
                  <a:pt x="3391127" y="1417320"/>
                </a:cubicBezTo>
                <a:cubicBezTo>
                  <a:pt x="3380967" y="1432560"/>
                  <a:pt x="3366439" y="1445664"/>
                  <a:pt x="3360647" y="1463040"/>
                </a:cubicBezTo>
                <a:cubicBezTo>
                  <a:pt x="3358107" y="1470660"/>
                  <a:pt x="3355234" y="1478177"/>
                  <a:pt x="3353027" y="1485900"/>
                </a:cubicBezTo>
                <a:cubicBezTo>
                  <a:pt x="3350150" y="1495970"/>
                  <a:pt x="3349084" y="1506574"/>
                  <a:pt x="3345407" y="1516380"/>
                </a:cubicBezTo>
                <a:cubicBezTo>
                  <a:pt x="3341419" y="1527016"/>
                  <a:pt x="3334155" y="1536224"/>
                  <a:pt x="3330167" y="1546860"/>
                </a:cubicBezTo>
                <a:cubicBezTo>
                  <a:pt x="3322843" y="1566392"/>
                  <a:pt x="3324138" y="1581778"/>
                  <a:pt x="3314927" y="1600200"/>
                </a:cubicBezTo>
                <a:cubicBezTo>
                  <a:pt x="3310831" y="1608391"/>
                  <a:pt x="3304767" y="1615440"/>
                  <a:pt x="3299687" y="1623060"/>
                </a:cubicBezTo>
                <a:cubicBezTo>
                  <a:pt x="3296879" y="1642717"/>
                  <a:pt x="3295087" y="1677981"/>
                  <a:pt x="3284447" y="1699260"/>
                </a:cubicBezTo>
                <a:cubicBezTo>
                  <a:pt x="3280351" y="1707451"/>
                  <a:pt x="3274287" y="1714500"/>
                  <a:pt x="3269207" y="1722120"/>
                </a:cubicBezTo>
                <a:cubicBezTo>
                  <a:pt x="3266667" y="1732280"/>
                  <a:pt x="3265712" y="1742974"/>
                  <a:pt x="3261587" y="1752600"/>
                </a:cubicBezTo>
                <a:cubicBezTo>
                  <a:pt x="3234488" y="1815831"/>
                  <a:pt x="3245276" y="1713304"/>
                  <a:pt x="3223487" y="1844040"/>
                </a:cubicBezTo>
                <a:cubicBezTo>
                  <a:pt x="3209696" y="1926788"/>
                  <a:pt x="3225941" y="1856956"/>
                  <a:pt x="3200627" y="1920240"/>
                </a:cubicBezTo>
                <a:cubicBezTo>
                  <a:pt x="3194661" y="1935155"/>
                  <a:pt x="3194298" y="1952594"/>
                  <a:pt x="3185387" y="1965960"/>
                </a:cubicBezTo>
                <a:cubicBezTo>
                  <a:pt x="3180307" y="1973580"/>
                  <a:pt x="3174243" y="1980629"/>
                  <a:pt x="3170147" y="1988820"/>
                </a:cubicBezTo>
                <a:cubicBezTo>
                  <a:pt x="3138599" y="2051916"/>
                  <a:pt x="3190963" y="1969026"/>
                  <a:pt x="3147287" y="2034540"/>
                </a:cubicBezTo>
                <a:lnTo>
                  <a:pt x="3132047" y="2095500"/>
                </a:lnTo>
                <a:cubicBezTo>
                  <a:pt x="3129507" y="2105660"/>
                  <a:pt x="3127739" y="2116045"/>
                  <a:pt x="3124427" y="2125980"/>
                </a:cubicBezTo>
                <a:lnTo>
                  <a:pt x="3109187" y="2171700"/>
                </a:lnTo>
                <a:cubicBezTo>
                  <a:pt x="3106647" y="2179320"/>
                  <a:pt x="3106022" y="2187877"/>
                  <a:pt x="3101567" y="2194560"/>
                </a:cubicBezTo>
                <a:cubicBezTo>
                  <a:pt x="3074278" y="2235494"/>
                  <a:pt x="3073526" y="2227933"/>
                  <a:pt x="3063467" y="2263140"/>
                </a:cubicBezTo>
                <a:cubicBezTo>
                  <a:pt x="3060590" y="2273210"/>
                  <a:pt x="3058856" y="2283589"/>
                  <a:pt x="3055847" y="2293620"/>
                </a:cubicBezTo>
                <a:cubicBezTo>
                  <a:pt x="3051231" y="2309007"/>
                  <a:pt x="3045687" y="2324100"/>
                  <a:pt x="3040607" y="2339340"/>
                </a:cubicBezTo>
                <a:lnTo>
                  <a:pt x="3032987" y="2362200"/>
                </a:lnTo>
                <a:cubicBezTo>
                  <a:pt x="3030447" y="2369820"/>
                  <a:pt x="3028350" y="2377602"/>
                  <a:pt x="3025367" y="2385060"/>
                </a:cubicBezTo>
                <a:cubicBezTo>
                  <a:pt x="3020287" y="2397760"/>
                  <a:pt x="3014930" y="2410353"/>
                  <a:pt x="3010127" y="2423160"/>
                </a:cubicBezTo>
                <a:cubicBezTo>
                  <a:pt x="3007307" y="2430681"/>
                  <a:pt x="3006099" y="2438836"/>
                  <a:pt x="3002507" y="2446020"/>
                </a:cubicBezTo>
                <a:cubicBezTo>
                  <a:pt x="2998411" y="2454211"/>
                  <a:pt x="2991363" y="2460689"/>
                  <a:pt x="2987267" y="2468880"/>
                </a:cubicBezTo>
                <a:cubicBezTo>
                  <a:pt x="2983675" y="2476064"/>
                  <a:pt x="2983239" y="2484556"/>
                  <a:pt x="2979647" y="2491740"/>
                </a:cubicBezTo>
                <a:cubicBezTo>
                  <a:pt x="2975551" y="2499931"/>
                  <a:pt x="2968126" y="2506231"/>
                  <a:pt x="2964407" y="2514600"/>
                </a:cubicBezTo>
                <a:cubicBezTo>
                  <a:pt x="2957883" y="2529280"/>
                  <a:pt x="2954247" y="2545080"/>
                  <a:pt x="2949167" y="2560320"/>
                </a:cubicBezTo>
                <a:cubicBezTo>
                  <a:pt x="2946627" y="2567940"/>
                  <a:pt x="2946002" y="2576497"/>
                  <a:pt x="2941547" y="2583180"/>
                </a:cubicBezTo>
                <a:lnTo>
                  <a:pt x="2926307" y="2606040"/>
                </a:lnTo>
                <a:cubicBezTo>
                  <a:pt x="2910448" y="2669475"/>
                  <a:pt x="2929759" y="2606757"/>
                  <a:pt x="2903447" y="2659380"/>
                </a:cubicBezTo>
                <a:cubicBezTo>
                  <a:pt x="2899855" y="2666564"/>
                  <a:pt x="2899728" y="2675219"/>
                  <a:pt x="2895827" y="2682240"/>
                </a:cubicBezTo>
                <a:cubicBezTo>
                  <a:pt x="2886932" y="2698251"/>
                  <a:pt x="2871139" y="2710584"/>
                  <a:pt x="2865347" y="2727960"/>
                </a:cubicBezTo>
                <a:cubicBezTo>
                  <a:pt x="2846699" y="2783903"/>
                  <a:pt x="2861466" y="2762321"/>
                  <a:pt x="2827247" y="2796540"/>
                </a:cubicBezTo>
                <a:cubicBezTo>
                  <a:pt x="2824707" y="2806700"/>
                  <a:pt x="2823752" y="2817394"/>
                  <a:pt x="2819627" y="2827020"/>
                </a:cubicBezTo>
                <a:cubicBezTo>
                  <a:pt x="2811670" y="2845585"/>
                  <a:pt x="2795259" y="2859008"/>
                  <a:pt x="2781527" y="2872740"/>
                </a:cubicBezTo>
                <a:cubicBezTo>
                  <a:pt x="2769647" y="2908380"/>
                  <a:pt x="2774869" y="2899397"/>
                  <a:pt x="2743427" y="2941320"/>
                </a:cubicBezTo>
                <a:cubicBezTo>
                  <a:pt x="2735807" y="2951480"/>
                  <a:pt x="2729547" y="2962820"/>
                  <a:pt x="2720567" y="2971800"/>
                </a:cubicBezTo>
                <a:cubicBezTo>
                  <a:pt x="2714091" y="2978276"/>
                  <a:pt x="2705327" y="2981960"/>
                  <a:pt x="2697707" y="2987040"/>
                </a:cubicBezTo>
                <a:cubicBezTo>
                  <a:pt x="2665012" y="3052430"/>
                  <a:pt x="2702689" y="2989678"/>
                  <a:pt x="2659607" y="3032760"/>
                </a:cubicBezTo>
                <a:cubicBezTo>
                  <a:pt x="2653131" y="3039236"/>
                  <a:pt x="2651402" y="3049757"/>
                  <a:pt x="2644367" y="3055620"/>
                </a:cubicBezTo>
                <a:cubicBezTo>
                  <a:pt x="2635641" y="3062892"/>
                  <a:pt x="2623130" y="3064258"/>
                  <a:pt x="2613887" y="3070860"/>
                </a:cubicBezTo>
                <a:cubicBezTo>
                  <a:pt x="2605118" y="3077124"/>
                  <a:pt x="2599796" y="3087456"/>
                  <a:pt x="2591027" y="3093720"/>
                </a:cubicBezTo>
                <a:cubicBezTo>
                  <a:pt x="2571406" y="3107735"/>
                  <a:pt x="2535647" y="3117260"/>
                  <a:pt x="2514827" y="3124200"/>
                </a:cubicBezTo>
                <a:cubicBezTo>
                  <a:pt x="2482032" y="3135132"/>
                  <a:pt x="2499759" y="3129872"/>
                  <a:pt x="2461487" y="3139440"/>
                </a:cubicBezTo>
                <a:cubicBezTo>
                  <a:pt x="2449929" y="3147145"/>
                  <a:pt x="2431541" y="3162300"/>
                  <a:pt x="2415767" y="3162300"/>
                </a:cubicBezTo>
                <a:cubicBezTo>
                  <a:pt x="2396614" y="3162300"/>
                  <a:pt x="2385458" y="3147145"/>
                  <a:pt x="2370047" y="3139440"/>
                </a:cubicBezTo>
                <a:cubicBezTo>
                  <a:pt x="2362863" y="3135848"/>
                  <a:pt x="2354371" y="3135412"/>
                  <a:pt x="2347187" y="3131820"/>
                </a:cubicBezTo>
                <a:cubicBezTo>
                  <a:pt x="2288101" y="3102277"/>
                  <a:pt x="2358926" y="3128113"/>
                  <a:pt x="2301467" y="3108960"/>
                </a:cubicBezTo>
                <a:cubicBezTo>
                  <a:pt x="2296387" y="3098800"/>
                  <a:pt x="2292829" y="3087723"/>
                  <a:pt x="2286227" y="3078480"/>
                </a:cubicBezTo>
                <a:cubicBezTo>
                  <a:pt x="2250552" y="3028536"/>
                  <a:pt x="2272093" y="3081797"/>
                  <a:pt x="2255747" y="3032760"/>
                </a:cubicBezTo>
                <a:cubicBezTo>
                  <a:pt x="2250667" y="2987040"/>
                  <a:pt x="2251664" y="2940228"/>
                  <a:pt x="2240507" y="2895600"/>
                </a:cubicBezTo>
                <a:cubicBezTo>
                  <a:pt x="2237967" y="2885440"/>
                  <a:pt x="2234941" y="2875389"/>
                  <a:pt x="2232887" y="2865120"/>
                </a:cubicBezTo>
                <a:cubicBezTo>
                  <a:pt x="2229857" y="2849970"/>
                  <a:pt x="2229014" y="2834389"/>
                  <a:pt x="2225267" y="2819400"/>
                </a:cubicBezTo>
                <a:cubicBezTo>
                  <a:pt x="2221371" y="2803815"/>
                  <a:pt x="2215107" y="2788920"/>
                  <a:pt x="2210027" y="2773680"/>
                </a:cubicBezTo>
                <a:cubicBezTo>
                  <a:pt x="2206213" y="2762238"/>
                  <a:pt x="2195537" y="2726617"/>
                  <a:pt x="2187167" y="2720340"/>
                </a:cubicBezTo>
                <a:cubicBezTo>
                  <a:pt x="2174316" y="2710701"/>
                  <a:pt x="2141447" y="2705100"/>
                  <a:pt x="2141447" y="2705100"/>
                </a:cubicBezTo>
                <a:cubicBezTo>
                  <a:pt x="2136367" y="2697480"/>
                  <a:pt x="2133242" y="2688103"/>
                  <a:pt x="2126207" y="2682240"/>
                </a:cubicBezTo>
                <a:cubicBezTo>
                  <a:pt x="2117481" y="2674968"/>
                  <a:pt x="2106274" y="2671219"/>
                  <a:pt x="2095727" y="2667000"/>
                </a:cubicBezTo>
                <a:cubicBezTo>
                  <a:pt x="2041845" y="2645447"/>
                  <a:pt x="2064436" y="2657613"/>
                  <a:pt x="2019527" y="2644140"/>
                </a:cubicBezTo>
                <a:cubicBezTo>
                  <a:pt x="1958810" y="2625925"/>
                  <a:pt x="1974117" y="2623640"/>
                  <a:pt x="1897607" y="2613660"/>
                </a:cubicBezTo>
                <a:cubicBezTo>
                  <a:pt x="1864768" y="2609377"/>
                  <a:pt x="1831586" y="2608319"/>
                  <a:pt x="1798547" y="2606040"/>
                </a:cubicBezTo>
                <a:lnTo>
                  <a:pt x="1676627" y="2598420"/>
                </a:lnTo>
                <a:cubicBezTo>
                  <a:pt x="1639870" y="2586168"/>
                  <a:pt x="1647638" y="2587096"/>
                  <a:pt x="1592807" y="2583180"/>
                </a:cubicBezTo>
                <a:cubicBezTo>
                  <a:pt x="1542073" y="2579556"/>
                  <a:pt x="1491207" y="2578100"/>
                  <a:pt x="1440407" y="2575560"/>
                </a:cubicBezTo>
                <a:lnTo>
                  <a:pt x="967967" y="2583180"/>
                </a:lnTo>
                <a:cubicBezTo>
                  <a:pt x="955021" y="2583566"/>
                  <a:pt x="942739" y="2589370"/>
                  <a:pt x="929867" y="2590800"/>
                </a:cubicBezTo>
                <a:cubicBezTo>
                  <a:pt x="896952" y="2594457"/>
                  <a:pt x="863827" y="2595880"/>
                  <a:pt x="830807" y="2598420"/>
                </a:cubicBezTo>
                <a:cubicBezTo>
                  <a:pt x="760267" y="2621933"/>
                  <a:pt x="787502" y="2616962"/>
                  <a:pt x="686027" y="2621280"/>
                </a:cubicBezTo>
                <a:cubicBezTo>
                  <a:pt x="599708" y="2624953"/>
                  <a:pt x="513307" y="2626360"/>
                  <a:pt x="426947" y="2628900"/>
                </a:cubicBezTo>
                <a:cubicBezTo>
                  <a:pt x="332923" y="2647705"/>
                  <a:pt x="463293" y="2623038"/>
                  <a:pt x="305027" y="2644140"/>
                </a:cubicBezTo>
                <a:cubicBezTo>
                  <a:pt x="294646" y="2645524"/>
                  <a:pt x="284840" y="2649830"/>
                  <a:pt x="274547" y="2651760"/>
                </a:cubicBezTo>
                <a:cubicBezTo>
                  <a:pt x="138853" y="2677203"/>
                  <a:pt x="224582" y="2656631"/>
                  <a:pt x="152627" y="2674620"/>
                </a:cubicBezTo>
                <a:cubicBezTo>
                  <a:pt x="141669" y="2682838"/>
                  <a:pt x="107247" y="2706410"/>
                  <a:pt x="99287" y="2720340"/>
                </a:cubicBezTo>
                <a:cubicBezTo>
                  <a:pt x="94091" y="2729433"/>
                  <a:pt x="94979" y="2740885"/>
                  <a:pt x="91667" y="2750820"/>
                </a:cubicBezTo>
                <a:cubicBezTo>
                  <a:pt x="87342" y="2763796"/>
                  <a:pt x="82159" y="2776501"/>
                  <a:pt x="76427" y="2788920"/>
                </a:cubicBezTo>
                <a:cubicBezTo>
                  <a:pt x="66907" y="2809547"/>
                  <a:pt x="51457" y="2827840"/>
                  <a:pt x="45947" y="2849880"/>
                </a:cubicBezTo>
                <a:cubicBezTo>
                  <a:pt x="43407" y="2860040"/>
                  <a:pt x="42004" y="2870554"/>
                  <a:pt x="38327" y="2880360"/>
                </a:cubicBezTo>
                <a:cubicBezTo>
                  <a:pt x="8442" y="2960054"/>
                  <a:pt x="35026" y="2863083"/>
                  <a:pt x="15467" y="2941320"/>
                </a:cubicBezTo>
                <a:cubicBezTo>
                  <a:pt x="10387" y="3053080"/>
                  <a:pt x="1513" y="3164732"/>
                  <a:pt x="227" y="3276600"/>
                </a:cubicBezTo>
                <a:cubicBezTo>
                  <a:pt x="-1029" y="3385842"/>
                  <a:pt x="3102" y="3495114"/>
                  <a:pt x="7847" y="3604260"/>
                </a:cubicBezTo>
                <a:cubicBezTo>
                  <a:pt x="8196" y="3612285"/>
                  <a:pt x="13260" y="3619397"/>
                  <a:pt x="15467" y="3627120"/>
                </a:cubicBezTo>
                <a:cubicBezTo>
                  <a:pt x="18344" y="3637190"/>
                  <a:pt x="21033" y="3647331"/>
                  <a:pt x="23087" y="3657600"/>
                </a:cubicBezTo>
                <a:cubicBezTo>
                  <a:pt x="52329" y="3803809"/>
                  <a:pt x="20839" y="3695535"/>
                  <a:pt x="53567" y="3771900"/>
                </a:cubicBezTo>
                <a:cubicBezTo>
                  <a:pt x="56731" y="3779283"/>
                  <a:pt x="56930" y="3787949"/>
                  <a:pt x="61187" y="3794760"/>
                </a:cubicBezTo>
                <a:cubicBezTo>
                  <a:pt x="69807" y="3808552"/>
                  <a:pt x="82645" y="3819328"/>
                  <a:pt x="91667" y="3832860"/>
                </a:cubicBezTo>
                <a:cubicBezTo>
                  <a:pt x="152185" y="3923637"/>
                  <a:pt x="109622" y="3890550"/>
                  <a:pt x="160247" y="3924300"/>
                </a:cubicBezTo>
                <a:cubicBezTo>
                  <a:pt x="165327" y="3934460"/>
                  <a:pt x="169643" y="3945040"/>
                  <a:pt x="175487" y="3954780"/>
                </a:cubicBezTo>
                <a:cubicBezTo>
                  <a:pt x="184911" y="3970486"/>
                  <a:pt x="205967" y="4000500"/>
                  <a:pt x="205967" y="4000500"/>
                </a:cubicBezTo>
                <a:cubicBezTo>
                  <a:pt x="208507" y="4013200"/>
                  <a:pt x="209039" y="4026473"/>
                  <a:pt x="213587" y="4038600"/>
                </a:cubicBezTo>
                <a:cubicBezTo>
                  <a:pt x="216803" y="4047175"/>
                  <a:pt x="221792" y="4055597"/>
                  <a:pt x="228827" y="4061460"/>
                </a:cubicBezTo>
                <a:cubicBezTo>
                  <a:pt x="245904" y="4075691"/>
                  <a:pt x="269280" y="4079193"/>
                  <a:pt x="289787" y="4084320"/>
                </a:cubicBezTo>
                <a:cubicBezTo>
                  <a:pt x="345910" y="4126412"/>
                  <a:pt x="293290" y="4093108"/>
                  <a:pt x="381227" y="4122420"/>
                </a:cubicBezTo>
                <a:lnTo>
                  <a:pt x="426947" y="4137660"/>
                </a:lnTo>
                <a:cubicBezTo>
                  <a:pt x="434567" y="4140200"/>
                  <a:pt x="441931" y="4143705"/>
                  <a:pt x="449807" y="4145280"/>
                </a:cubicBezTo>
                <a:cubicBezTo>
                  <a:pt x="462507" y="4147820"/>
                  <a:pt x="475342" y="4149759"/>
                  <a:pt x="487907" y="4152900"/>
                </a:cubicBezTo>
                <a:cubicBezTo>
                  <a:pt x="529377" y="4163268"/>
                  <a:pt x="492695" y="4161118"/>
                  <a:pt x="548867" y="4168140"/>
                </a:cubicBezTo>
                <a:cubicBezTo>
                  <a:pt x="576706" y="4171620"/>
                  <a:pt x="604747" y="4173220"/>
                  <a:pt x="632687" y="4175760"/>
                </a:cubicBezTo>
                <a:cubicBezTo>
                  <a:pt x="642847" y="4178300"/>
                  <a:pt x="652944" y="4181108"/>
                  <a:pt x="663167" y="4183380"/>
                </a:cubicBezTo>
                <a:cubicBezTo>
                  <a:pt x="684716" y="4188169"/>
                  <a:pt x="726308" y="4195863"/>
                  <a:pt x="746987" y="4198620"/>
                </a:cubicBezTo>
                <a:cubicBezTo>
                  <a:pt x="769786" y="4201660"/>
                  <a:pt x="792768" y="4203200"/>
                  <a:pt x="815567" y="4206240"/>
                </a:cubicBezTo>
                <a:cubicBezTo>
                  <a:pt x="830882" y="4208282"/>
                  <a:pt x="846016" y="4211511"/>
                  <a:pt x="861287" y="4213860"/>
                </a:cubicBezTo>
                <a:cubicBezTo>
                  <a:pt x="917825" y="4222558"/>
                  <a:pt x="921839" y="4222281"/>
                  <a:pt x="983207" y="4229100"/>
                </a:cubicBezTo>
                <a:cubicBezTo>
                  <a:pt x="990827" y="4231640"/>
                  <a:pt x="998883" y="4233128"/>
                  <a:pt x="1006067" y="4236720"/>
                </a:cubicBezTo>
                <a:cubicBezTo>
                  <a:pt x="1014258" y="4240816"/>
                  <a:pt x="1019771" y="4251769"/>
                  <a:pt x="1028927" y="4251960"/>
                </a:cubicBezTo>
                <a:lnTo>
                  <a:pt x="1371827" y="4244340"/>
                </a:lnTo>
                <a:cubicBezTo>
                  <a:pt x="1402307" y="4236720"/>
                  <a:pt x="1433461" y="4231415"/>
                  <a:pt x="1463267" y="4221480"/>
                </a:cubicBezTo>
                <a:cubicBezTo>
                  <a:pt x="1518077" y="4203210"/>
                  <a:pt x="1449630" y="4225376"/>
                  <a:pt x="1516607" y="4206240"/>
                </a:cubicBezTo>
                <a:cubicBezTo>
                  <a:pt x="1548862" y="4197024"/>
                  <a:pt x="1536254" y="4196164"/>
                  <a:pt x="1577567" y="4191000"/>
                </a:cubicBezTo>
                <a:cubicBezTo>
                  <a:pt x="1717197" y="4173546"/>
                  <a:pt x="1733485" y="4177891"/>
                  <a:pt x="1829027" y="4160520"/>
                </a:cubicBezTo>
                <a:cubicBezTo>
                  <a:pt x="1841770" y="4158203"/>
                  <a:pt x="1854562" y="4156041"/>
                  <a:pt x="1867127" y="4152900"/>
                </a:cubicBezTo>
                <a:cubicBezTo>
                  <a:pt x="1874919" y="4150952"/>
                  <a:pt x="1882264" y="4147487"/>
                  <a:pt x="1889987" y="4145280"/>
                </a:cubicBezTo>
                <a:cubicBezTo>
                  <a:pt x="1900057" y="4142403"/>
                  <a:pt x="1910307" y="4140200"/>
                  <a:pt x="1920467" y="4137660"/>
                </a:cubicBezTo>
                <a:cubicBezTo>
                  <a:pt x="1928087" y="4132580"/>
                  <a:pt x="1934909" y="4126028"/>
                  <a:pt x="1943327" y="4122420"/>
                </a:cubicBezTo>
                <a:cubicBezTo>
                  <a:pt x="1960590" y="4115021"/>
                  <a:pt x="1979985" y="4116448"/>
                  <a:pt x="1996667" y="4107180"/>
                </a:cubicBezTo>
                <a:cubicBezTo>
                  <a:pt x="2012678" y="4098285"/>
                  <a:pt x="2024426" y="4080292"/>
                  <a:pt x="2042387" y="4076700"/>
                </a:cubicBezTo>
                <a:cubicBezTo>
                  <a:pt x="2056878" y="4073802"/>
                  <a:pt x="2087726" y="4069270"/>
                  <a:pt x="2103347" y="4061460"/>
                </a:cubicBezTo>
                <a:cubicBezTo>
                  <a:pt x="2162433" y="4031917"/>
                  <a:pt x="2091608" y="4057753"/>
                  <a:pt x="2149067" y="4038600"/>
                </a:cubicBezTo>
                <a:cubicBezTo>
                  <a:pt x="2189707" y="3977640"/>
                  <a:pt x="2136367" y="4051300"/>
                  <a:pt x="2187167" y="4000500"/>
                </a:cubicBezTo>
                <a:cubicBezTo>
                  <a:pt x="2193643" y="3994024"/>
                  <a:pt x="2196544" y="3984675"/>
                  <a:pt x="2202407" y="3977640"/>
                </a:cubicBezTo>
                <a:cubicBezTo>
                  <a:pt x="2220742" y="3955638"/>
                  <a:pt x="2225650" y="3954525"/>
                  <a:pt x="2248127" y="3939540"/>
                </a:cubicBezTo>
                <a:lnTo>
                  <a:pt x="2278607" y="3893820"/>
                </a:lnTo>
                <a:cubicBezTo>
                  <a:pt x="2283687" y="3886200"/>
                  <a:pt x="2290951" y="3879648"/>
                  <a:pt x="2293847" y="3870960"/>
                </a:cubicBezTo>
                <a:cubicBezTo>
                  <a:pt x="2311983" y="3816552"/>
                  <a:pt x="2300176" y="3838606"/>
                  <a:pt x="2324327" y="3802380"/>
                </a:cubicBezTo>
                <a:cubicBezTo>
                  <a:pt x="2327724" y="3781999"/>
                  <a:pt x="2334242" y="3739860"/>
                  <a:pt x="2339567" y="3718560"/>
                </a:cubicBezTo>
                <a:cubicBezTo>
                  <a:pt x="2354092" y="3660460"/>
                  <a:pt x="2340554" y="3736486"/>
                  <a:pt x="2354807" y="3665220"/>
                </a:cubicBezTo>
                <a:cubicBezTo>
                  <a:pt x="2357837" y="3650070"/>
                  <a:pt x="2358680" y="3634489"/>
                  <a:pt x="2362427" y="3619500"/>
                </a:cubicBezTo>
                <a:cubicBezTo>
                  <a:pt x="2366323" y="3603915"/>
                  <a:pt x="2373771" y="3589365"/>
                  <a:pt x="2377667" y="3573780"/>
                </a:cubicBezTo>
                <a:cubicBezTo>
                  <a:pt x="2382747" y="3553460"/>
                  <a:pt x="2387396" y="3533027"/>
                  <a:pt x="2392907" y="3512820"/>
                </a:cubicBezTo>
                <a:cubicBezTo>
                  <a:pt x="2401810" y="3480176"/>
                  <a:pt x="2401224" y="3497555"/>
                  <a:pt x="2408147" y="3459480"/>
                </a:cubicBezTo>
                <a:cubicBezTo>
                  <a:pt x="2412353" y="3436345"/>
                  <a:pt x="2420733" y="3366409"/>
                  <a:pt x="2423387" y="3345180"/>
                </a:cubicBezTo>
                <a:cubicBezTo>
                  <a:pt x="2420847" y="3299460"/>
                  <a:pt x="2430894" y="3251240"/>
                  <a:pt x="2415767" y="3208020"/>
                </a:cubicBezTo>
                <a:cubicBezTo>
                  <a:pt x="2410460" y="3192858"/>
                  <a:pt x="2370047" y="3192780"/>
                  <a:pt x="2370047" y="3192780"/>
                </a:cubicBezTo>
                <a:cubicBezTo>
                  <a:pt x="2362427" y="3185160"/>
                  <a:pt x="2352420" y="3179340"/>
                  <a:pt x="2347187" y="3169920"/>
                </a:cubicBezTo>
                <a:cubicBezTo>
                  <a:pt x="2339385" y="3155877"/>
                  <a:pt x="2331947" y="3124200"/>
                  <a:pt x="2331947" y="3124200"/>
                </a:cubicBezTo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9FE69270-9C06-48BD-9B89-ED2F72A22D91}"/>
              </a:ext>
            </a:extLst>
          </p:cNvPr>
          <p:cNvSpPr/>
          <p:nvPr/>
        </p:nvSpPr>
        <p:spPr>
          <a:xfrm>
            <a:off x="8203406" y="1207294"/>
            <a:ext cx="376238" cy="297656"/>
          </a:xfrm>
          <a:custGeom>
            <a:avLst/>
            <a:gdLst>
              <a:gd name="connsiteX0" fmla="*/ 145257 w 376238"/>
              <a:gd name="connsiteY0" fmla="*/ 235744 h 297656"/>
              <a:gd name="connsiteX1" fmla="*/ 133350 w 376238"/>
              <a:gd name="connsiteY1" fmla="*/ 238125 h 297656"/>
              <a:gd name="connsiteX2" fmla="*/ 42863 w 376238"/>
              <a:gd name="connsiteY2" fmla="*/ 233362 h 297656"/>
              <a:gd name="connsiteX3" fmla="*/ 35719 w 376238"/>
              <a:gd name="connsiteY3" fmla="*/ 226219 h 297656"/>
              <a:gd name="connsiteX4" fmla="*/ 28575 w 376238"/>
              <a:gd name="connsiteY4" fmla="*/ 221456 h 297656"/>
              <a:gd name="connsiteX5" fmla="*/ 14288 w 376238"/>
              <a:gd name="connsiteY5" fmla="*/ 207169 h 297656"/>
              <a:gd name="connsiteX6" fmla="*/ 9525 w 376238"/>
              <a:gd name="connsiteY6" fmla="*/ 190500 h 297656"/>
              <a:gd name="connsiteX7" fmla="*/ 7144 w 376238"/>
              <a:gd name="connsiteY7" fmla="*/ 180975 h 297656"/>
              <a:gd name="connsiteX8" fmla="*/ 2382 w 376238"/>
              <a:gd name="connsiteY8" fmla="*/ 166687 h 297656"/>
              <a:gd name="connsiteX9" fmla="*/ 0 w 376238"/>
              <a:gd name="connsiteY9" fmla="*/ 159544 h 297656"/>
              <a:gd name="connsiteX10" fmla="*/ 2382 w 376238"/>
              <a:gd name="connsiteY10" fmla="*/ 73819 h 297656"/>
              <a:gd name="connsiteX11" fmla="*/ 4763 w 376238"/>
              <a:gd name="connsiteY11" fmla="*/ 64294 h 297656"/>
              <a:gd name="connsiteX12" fmla="*/ 14288 w 376238"/>
              <a:gd name="connsiteY12" fmla="*/ 50006 h 297656"/>
              <a:gd name="connsiteX13" fmla="*/ 26194 w 376238"/>
              <a:gd name="connsiteY13" fmla="*/ 38100 h 297656"/>
              <a:gd name="connsiteX14" fmla="*/ 33338 w 376238"/>
              <a:gd name="connsiteY14" fmla="*/ 35719 h 297656"/>
              <a:gd name="connsiteX15" fmla="*/ 47625 w 376238"/>
              <a:gd name="connsiteY15" fmla="*/ 26194 h 297656"/>
              <a:gd name="connsiteX16" fmla="*/ 54769 w 376238"/>
              <a:gd name="connsiteY16" fmla="*/ 21431 h 297656"/>
              <a:gd name="connsiteX17" fmla="*/ 69057 w 376238"/>
              <a:gd name="connsiteY17" fmla="*/ 16669 h 297656"/>
              <a:gd name="connsiteX18" fmla="*/ 100013 w 376238"/>
              <a:gd name="connsiteY18" fmla="*/ 11906 h 297656"/>
              <a:gd name="connsiteX19" fmla="*/ 121444 w 376238"/>
              <a:gd name="connsiteY19" fmla="*/ 7144 h 297656"/>
              <a:gd name="connsiteX20" fmla="*/ 128588 w 376238"/>
              <a:gd name="connsiteY20" fmla="*/ 4762 h 297656"/>
              <a:gd name="connsiteX21" fmla="*/ 164307 w 376238"/>
              <a:gd name="connsiteY21" fmla="*/ 0 h 297656"/>
              <a:gd name="connsiteX22" fmla="*/ 261938 w 376238"/>
              <a:gd name="connsiteY22" fmla="*/ 7144 h 297656"/>
              <a:gd name="connsiteX23" fmla="*/ 269082 w 376238"/>
              <a:gd name="connsiteY23" fmla="*/ 9525 h 297656"/>
              <a:gd name="connsiteX24" fmla="*/ 285750 w 376238"/>
              <a:gd name="connsiteY24" fmla="*/ 14287 h 297656"/>
              <a:gd name="connsiteX25" fmla="*/ 300038 w 376238"/>
              <a:gd name="connsiteY25" fmla="*/ 19050 h 297656"/>
              <a:gd name="connsiteX26" fmla="*/ 316707 w 376238"/>
              <a:gd name="connsiteY26" fmla="*/ 33337 h 297656"/>
              <a:gd name="connsiteX27" fmla="*/ 326232 w 376238"/>
              <a:gd name="connsiteY27" fmla="*/ 35719 h 297656"/>
              <a:gd name="connsiteX28" fmla="*/ 333375 w 376238"/>
              <a:gd name="connsiteY28" fmla="*/ 42862 h 297656"/>
              <a:gd name="connsiteX29" fmla="*/ 340519 w 376238"/>
              <a:gd name="connsiteY29" fmla="*/ 47625 h 297656"/>
              <a:gd name="connsiteX30" fmla="*/ 345282 w 376238"/>
              <a:gd name="connsiteY30" fmla="*/ 54769 h 297656"/>
              <a:gd name="connsiteX31" fmla="*/ 357188 w 376238"/>
              <a:gd name="connsiteY31" fmla="*/ 69056 h 297656"/>
              <a:gd name="connsiteX32" fmla="*/ 364332 w 376238"/>
              <a:gd name="connsiteY32" fmla="*/ 83344 h 297656"/>
              <a:gd name="connsiteX33" fmla="*/ 371475 w 376238"/>
              <a:gd name="connsiteY33" fmla="*/ 107156 h 297656"/>
              <a:gd name="connsiteX34" fmla="*/ 376238 w 376238"/>
              <a:gd name="connsiteY34" fmla="*/ 116681 h 297656"/>
              <a:gd name="connsiteX35" fmla="*/ 371475 w 376238"/>
              <a:gd name="connsiteY35" fmla="*/ 159544 h 297656"/>
              <a:gd name="connsiteX36" fmla="*/ 359569 w 376238"/>
              <a:gd name="connsiteY36" fmla="*/ 180975 h 297656"/>
              <a:gd name="connsiteX37" fmla="*/ 354807 w 376238"/>
              <a:gd name="connsiteY37" fmla="*/ 188119 h 297656"/>
              <a:gd name="connsiteX38" fmla="*/ 347663 w 376238"/>
              <a:gd name="connsiteY38" fmla="*/ 195262 h 297656"/>
              <a:gd name="connsiteX39" fmla="*/ 342900 w 376238"/>
              <a:gd name="connsiteY39" fmla="*/ 202406 h 297656"/>
              <a:gd name="connsiteX40" fmla="*/ 321469 w 376238"/>
              <a:gd name="connsiteY40" fmla="*/ 219075 h 297656"/>
              <a:gd name="connsiteX41" fmla="*/ 314325 w 376238"/>
              <a:gd name="connsiteY41" fmla="*/ 221456 h 297656"/>
              <a:gd name="connsiteX42" fmla="*/ 290513 w 376238"/>
              <a:gd name="connsiteY42" fmla="*/ 233362 h 297656"/>
              <a:gd name="connsiteX43" fmla="*/ 283369 w 376238"/>
              <a:gd name="connsiteY43" fmla="*/ 235744 h 297656"/>
              <a:gd name="connsiteX44" fmla="*/ 197644 w 376238"/>
              <a:gd name="connsiteY44" fmla="*/ 238125 h 297656"/>
              <a:gd name="connsiteX45" fmla="*/ 169069 w 376238"/>
              <a:gd name="connsiteY45" fmla="*/ 240506 h 297656"/>
              <a:gd name="connsiteX46" fmla="*/ 161925 w 376238"/>
              <a:gd name="connsiteY46" fmla="*/ 242887 h 297656"/>
              <a:gd name="connsiteX47" fmla="*/ 133350 w 376238"/>
              <a:gd name="connsiteY47" fmla="*/ 245269 h 297656"/>
              <a:gd name="connsiteX48" fmla="*/ 126207 w 376238"/>
              <a:gd name="connsiteY48" fmla="*/ 247650 h 297656"/>
              <a:gd name="connsiteX49" fmla="*/ 126207 w 376238"/>
              <a:gd name="connsiteY49" fmla="*/ 280987 h 297656"/>
              <a:gd name="connsiteX50" fmla="*/ 126207 w 376238"/>
              <a:gd name="connsiteY50" fmla="*/ 297656 h 29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76238" h="297656">
                <a:moveTo>
                  <a:pt x="145257" y="235744"/>
                </a:moveTo>
                <a:cubicBezTo>
                  <a:pt x="141288" y="236538"/>
                  <a:pt x="137398" y="238125"/>
                  <a:pt x="133350" y="238125"/>
                </a:cubicBezTo>
                <a:cubicBezTo>
                  <a:pt x="54854" y="238125"/>
                  <a:pt x="75708" y="244313"/>
                  <a:pt x="42863" y="233362"/>
                </a:cubicBezTo>
                <a:cubicBezTo>
                  <a:pt x="40482" y="230981"/>
                  <a:pt x="38306" y="228375"/>
                  <a:pt x="35719" y="226219"/>
                </a:cubicBezTo>
                <a:cubicBezTo>
                  <a:pt x="33520" y="224387"/>
                  <a:pt x="30714" y="223357"/>
                  <a:pt x="28575" y="221456"/>
                </a:cubicBezTo>
                <a:cubicBezTo>
                  <a:pt x="23541" y="216982"/>
                  <a:pt x="14288" y="207169"/>
                  <a:pt x="14288" y="207169"/>
                </a:cubicBezTo>
                <a:cubicBezTo>
                  <a:pt x="6845" y="177394"/>
                  <a:pt x="16358" y="214413"/>
                  <a:pt x="9525" y="190500"/>
                </a:cubicBezTo>
                <a:cubicBezTo>
                  <a:pt x="8626" y="187353"/>
                  <a:pt x="8084" y="184110"/>
                  <a:pt x="7144" y="180975"/>
                </a:cubicBezTo>
                <a:cubicBezTo>
                  <a:pt x="5702" y="176166"/>
                  <a:pt x="3970" y="171450"/>
                  <a:pt x="2382" y="166687"/>
                </a:cubicBezTo>
                <a:lnTo>
                  <a:pt x="0" y="159544"/>
                </a:lnTo>
                <a:cubicBezTo>
                  <a:pt x="794" y="130969"/>
                  <a:pt x="954" y="102369"/>
                  <a:pt x="2382" y="73819"/>
                </a:cubicBezTo>
                <a:cubicBezTo>
                  <a:pt x="2545" y="70550"/>
                  <a:pt x="3299" y="67221"/>
                  <a:pt x="4763" y="64294"/>
                </a:cubicBezTo>
                <a:cubicBezTo>
                  <a:pt x="7323" y="59174"/>
                  <a:pt x="11113" y="54769"/>
                  <a:pt x="14288" y="50006"/>
                </a:cubicBezTo>
                <a:cubicBezTo>
                  <a:pt x="19051" y="42861"/>
                  <a:pt x="18255" y="42069"/>
                  <a:pt x="26194" y="38100"/>
                </a:cubicBezTo>
                <a:cubicBezTo>
                  <a:pt x="28439" y="36978"/>
                  <a:pt x="30957" y="36513"/>
                  <a:pt x="33338" y="35719"/>
                </a:cubicBezTo>
                <a:lnTo>
                  <a:pt x="47625" y="26194"/>
                </a:lnTo>
                <a:cubicBezTo>
                  <a:pt x="50006" y="24606"/>
                  <a:pt x="52054" y="22336"/>
                  <a:pt x="54769" y="21431"/>
                </a:cubicBezTo>
                <a:cubicBezTo>
                  <a:pt x="59532" y="19844"/>
                  <a:pt x="64134" y="17654"/>
                  <a:pt x="69057" y="16669"/>
                </a:cubicBezTo>
                <a:cubicBezTo>
                  <a:pt x="96339" y="11211"/>
                  <a:pt x="62557" y="17668"/>
                  <a:pt x="100013" y="11906"/>
                </a:cubicBezTo>
                <a:cubicBezTo>
                  <a:pt x="105329" y="11088"/>
                  <a:pt x="115916" y="8724"/>
                  <a:pt x="121444" y="7144"/>
                </a:cubicBezTo>
                <a:cubicBezTo>
                  <a:pt x="123858" y="6454"/>
                  <a:pt x="126112" y="5175"/>
                  <a:pt x="128588" y="4762"/>
                </a:cubicBezTo>
                <a:cubicBezTo>
                  <a:pt x="140436" y="2787"/>
                  <a:pt x="152401" y="1587"/>
                  <a:pt x="164307" y="0"/>
                </a:cubicBezTo>
                <a:cubicBezTo>
                  <a:pt x="227446" y="1973"/>
                  <a:pt x="221567" y="-2949"/>
                  <a:pt x="261938" y="7144"/>
                </a:cubicBezTo>
                <a:cubicBezTo>
                  <a:pt x="264373" y="7753"/>
                  <a:pt x="266678" y="8804"/>
                  <a:pt x="269082" y="9525"/>
                </a:cubicBezTo>
                <a:cubicBezTo>
                  <a:pt x="274617" y="11185"/>
                  <a:pt x="280227" y="12588"/>
                  <a:pt x="285750" y="14287"/>
                </a:cubicBezTo>
                <a:cubicBezTo>
                  <a:pt x="290548" y="15763"/>
                  <a:pt x="300038" y="19050"/>
                  <a:pt x="300038" y="19050"/>
                </a:cubicBezTo>
                <a:cubicBezTo>
                  <a:pt x="304805" y="23817"/>
                  <a:pt x="310595" y="30281"/>
                  <a:pt x="316707" y="33337"/>
                </a:cubicBezTo>
                <a:cubicBezTo>
                  <a:pt x="319634" y="34801"/>
                  <a:pt x="323057" y="34925"/>
                  <a:pt x="326232" y="35719"/>
                </a:cubicBezTo>
                <a:cubicBezTo>
                  <a:pt x="328613" y="38100"/>
                  <a:pt x="330788" y="40706"/>
                  <a:pt x="333375" y="42862"/>
                </a:cubicBezTo>
                <a:cubicBezTo>
                  <a:pt x="335574" y="44694"/>
                  <a:pt x="338495" y="45601"/>
                  <a:pt x="340519" y="47625"/>
                </a:cubicBezTo>
                <a:cubicBezTo>
                  <a:pt x="342543" y="49649"/>
                  <a:pt x="343450" y="52570"/>
                  <a:pt x="345282" y="54769"/>
                </a:cubicBezTo>
                <a:cubicBezTo>
                  <a:pt x="360561" y="73104"/>
                  <a:pt x="345362" y="51318"/>
                  <a:pt x="357188" y="69056"/>
                </a:cubicBezTo>
                <a:cubicBezTo>
                  <a:pt x="365870" y="95105"/>
                  <a:pt x="352024" y="55652"/>
                  <a:pt x="364332" y="83344"/>
                </a:cubicBezTo>
                <a:cubicBezTo>
                  <a:pt x="377362" y="112660"/>
                  <a:pt x="363161" y="84987"/>
                  <a:pt x="371475" y="107156"/>
                </a:cubicBezTo>
                <a:cubicBezTo>
                  <a:pt x="372721" y="110480"/>
                  <a:pt x="374650" y="113506"/>
                  <a:pt x="376238" y="116681"/>
                </a:cubicBezTo>
                <a:cubicBezTo>
                  <a:pt x="374447" y="141762"/>
                  <a:pt x="376318" y="142596"/>
                  <a:pt x="371475" y="159544"/>
                </a:cubicBezTo>
                <a:cubicBezTo>
                  <a:pt x="368331" y="170547"/>
                  <a:pt x="368099" y="168180"/>
                  <a:pt x="359569" y="180975"/>
                </a:cubicBezTo>
                <a:cubicBezTo>
                  <a:pt x="357982" y="183356"/>
                  <a:pt x="356831" y="186095"/>
                  <a:pt x="354807" y="188119"/>
                </a:cubicBezTo>
                <a:cubicBezTo>
                  <a:pt x="352426" y="190500"/>
                  <a:pt x="349819" y="192675"/>
                  <a:pt x="347663" y="195262"/>
                </a:cubicBezTo>
                <a:cubicBezTo>
                  <a:pt x="345831" y="197461"/>
                  <a:pt x="344732" y="200207"/>
                  <a:pt x="342900" y="202406"/>
                </a:cubicBezTo>
                <a:cubicBezTo>
                  <a:pt x="338158" y="208097"/>
                  <a:pt x="327599" y="217032"/>
                  <a:pt x="321469" y="219075"/>
                </a:cubicBezTo>
                <a:lnTo>
                  <a:pt x="314325" y="221456"/>
                </a:lnTo>
                <a:cubicBezTo>
                  <a:pt x="305250" y="235070"/>
                  <a:pt x="313901" y="225564"/>
                  <a:pt x="290513" y="233362"/>
                </a:cubicBezTo>
                <a:cubicBezTo>
                  <a:pt x="288132" y="234156"/>
                  <a:pt x="285876" y="235615"/>
                  <a:pt x="283369" y="235744"/>
                </a:cubicBezTo>
                <a:cubicBezTo>
                  <a:pt x="254821" y="237208"/>
                  <a:pt x="226219" y="237331"/>
                  <a:pt x="197644" y="238125"/>
                </a:cubicBezTo>
                <a:cubicBezTo>
                  <a:pt x="188119" y="238919"/>
                  <a:pt x="178543" y="239243"/>
                  <a:pt x="169069" y="240506"/>
                </a:cubicBezTo>
                <a:cubicBezTo>
                  <a:pt x="166581" y="240838"/>
                  <a:pt x="164413" y="242555"/>
                  <a:pt x="161925" y="242887"/>
                </a:cubicBezTo>
                <a:cubicBezTo>
                  <a:pt x="152451" y="244150"/>
                  <a:pt x="142875" y="244475"/>
                  <a:pt x="133350" y="245269"/>
                </a:cubicBezTo>
                <a:cubicBezTo>
                  <a:pt x="130969" y="246063"/>
                  <a:pt x="127775" y="245690"/>
                  <a:pt x="126207" y="247650"/>
                </a:cubicBezTo>
                <a:cubicBezTo>
                  <a:pt x="120813" y="254392"/>
                  <a:pt x="126123" y="279563"/>
                  <a:pt x="126207" y="280987"/>
                </a:cubicBezTo>
                <a:cubicBezTo>
                  <a:pt x="126533" y="286534"/>
                  <a:pt x="126207" y="292100"/>
                  <a:pt x="126207" y="297656"/>
                </a:cubicBezTo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B9890-330F-407E-97A2-6820BBF4464A}"/>
              </a:ext>
            </a:extLst>
          </p:cNvPr>
          <p:cNvSpPr txBox="1"/>
          <p:nvPr/>
        </p:nvSpPr>
        <p:spPr>
          <a:xfrm>
            <a:off x="4228755" y="400459"/>
            <a:ext cx="4099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 пользователь не авторизован, </a:t>
            </a:r>
          </a:p>
          <a:p>
            <a:r>
              <a:rPr lang="ru-RU" dirty="0"/>
              <a:t>то он видит кнопки Войти/Регистрация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798C74-1238-473F-A189-7ABC013F51A4}"/>
              </a:ext>
            </a:extLst>
          </p:cNvPr>
          <p:cNvSpPr txBox="1"/>
          <p:nvPr/>
        </p:nvSpPr>
        <p:spPr>
          <a:xfrm>
            <a:off x="8579644" y="2081568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 авторизован, </a:t>
            </a:r>
          </a:p>
          <a:p>
            <a:r>
              <a:rPr lang="ru-RU" dirty="0"/>
              <a:t>то Профиль/Выйти</a:t>
            </a: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88B9C917-11EC-4547-95E2-D5AE34006479}"/>
              </a:ext>
            </a:extLst>
          </p:cNvPr>
          <p:cNvSpPr/>
          <p:nvPr/>
        </p:nvSpPr>
        <p:spPr>
          <a:xfrm>
            <a:off x="8424863" y="3200400"/>
            <a:ext cx="2519362" cy="2453642"/>
          </a:xfrm>
          <a:custGeom>
            <a:avLst/>
            <a:gdLst>
              <a:gd name="connsiteX0" fmla="*/ 2014537 w 2519362"/>
              <a:gd name="connsiteY0" fmla="*/ 0 h 2453642"/>
              <a:gd name="connsiteX1" fmla="*/ 2038350 w 2519362"/>
              <a:gd name="connsiteY1" fmla="*/ 4763 h 2453642"/>
              <a:gd name="connsiteX2" fmla="*/ 2047875 w 2519362"/>
              <a:gd name="connsiteY2" fmla="*/ 52388 h 2453642"/>
              <a:gd name="connsiteX3" fmla="*/ 2043112 w 2519362"/>
              <a:gd name="connsiteY3" fmla="*/ 209550 h 2453642"/>
              <a:gd name="connsiteX4" fmla="*/ 2038350 w 2519362"/>
              <a:gd name="connsiteY4" fmla="*/ 223838 h 2453642"/>
              <a:gd name="connsiteX5" fmla="*/ 2024062 w 2519362"/>
              <a:gd name="connsiteY5" fmla="*/ 238125 h 2453642"/>
              <a:gd name="connsiteX6" fmla="*/ 1985962 w 2519362"/>
              <a:gd name="connsiteY6" fmla="*/ 261938 h 2453642"/>
              <a:gd name="connsiteX7" fmla="*/ 1957387 w 2519362"/>
              <a:gd name="connsiteY7" fmla="*/ 271463 h 2453642"/>
              <a:gd name="connsiteX8" fmla="*/ 1366837 w 2519362"/>
              <a:gd name="connsiteY8" fmla="*/ 276225 h 2453642"/>
              <a:gd name="connsiteX9" fmla="*/ 1223962 w 2519362"/>
              <a:gd name="connsiteY9" fmla="*/ 280988 h 2453642"/>
              <a:gd name="connsiteX10" fmla="*/ 1204912 w 2519362"/>
              <a:gd name="connsiteY10" fmla="*/ 285750 h 2453642"/>
              <a:gd name="connsiteX11" fmla="*/ 1104900 w 2519362"/>
              <a:gd name="connsiteY11" fmla="*/ 290513 h 2453642"/>
              <a:gd name="connsiteX12" fmla="*/ 1076325 w 2519362"/>
              <a:gd name="connsiteY12" fmla="*/ 300038 h 2453642"/>
              <a:gd name="connsiteX13" fmla="*/ 828675 w 2519362"/>
              <a:gd name="connsiteY13" fmla="*/ 304800 h 2453642"/>
              <a:gd name="connsiteX14" fmla="*/ 428625 w 2519362"/>
              <a:gd name="connsiteY14" fmla="*/ 309563 h 2453642"/>
              <a:gd name="connsiteX15" fmla="*/ 409575 w 2519362"/>
              <a:gd name="connsiteY15" fmla="*/ 314325 h 2453642"/>
              <a:gd name="connsiteX16" fmla="*/ 381000 w 2519362"/>
              <a:gd name="connsiteY16" fmla="*/ 323850 h 2453642"/>
              <a:gd name="connsiteX17" fmla="*/ 295275 w 2519362"/>
              <a:gd name="connsiteY17" fmla="*/ 338138 h 2453642"/>
              <a:gd name="connsiteX18" fmla="*/ 266700 w 2519362"/>
              <a:gd name="connsiteY18" fmla="*/ 342900 h 2453642"/>
              <a:gd name="connsiteX19" fmla="*/ 214312 w 2519362"/>
              <a:gd name="connsiteY19" fmla="*/ 357188 h 2453642"/>
              <a:gd name="connsiteX20" fmla="*/ 200025 w 2519362"/>
              <a:gd name="connsiteY20" fmla="*/ 366713 h 2453642"/>
              <a:gd name="connsiteX21" fmla="*/ 176212 w 2519362"/>
              <a:gd name="connsiteY21" fmla="*/ 371475 h 2453642"/>
              <a:gd name="connsiteX22" fmla="*/ 161925 w 2519362"/>
              <a:gd name="connsiteY22" fmla="*/ 376238 h 2453642"/>
              <a:gd name="connsiteX23" fmla="*/ 142875 w 2519362"/>
              <a:gd name="connsiteY23" fmla="*/ 381000 h 2453642"/>
              <a:gd name="connsiteX24" fmla="*/ 128587 w 2519362"/>
              <a:gd name="connsiteY24" fmla="*/ 385763 h 2453642"/>
              <a:gd name="connsiteX25" fmla="*/ 100012 w 2519362"/>
              <a:gd name="connsiteY25" fmla="*/ 404813 h 2453642"/>
              <a:gd name="connsiteX26" fmla="*/ 80962 w 2519362"/>
              <a:gd name="connsiteY26" fmla="*/ 433388 h 2453642"/>
              <a:gd name="connsiteX27" fmla="*/ 52387 w 2519362"/>
              <a:gd name="connsiteY27" fmla="*/ 452438 h 2453642"/>
              <a:gd name="connsiteX28" fmla="*/ 33337 w 2519362"/>
              <a:gd name="connsiteY28" fmla="*/ 500063 h 2453642"/>
              <a:gd name="connsiteX29" fmla="*/ 28575 w 2519362"/>
              <a:gd name="connsiteY29" fmla="*/ 514350 h 2453642"/>
              <a:gd name="connsiteX30" fmla="*/ 14287 w 2519362"/>
              <a:gd name="connsiteY30" fmla="*/ 542925 h 2453642"/>
              <a:gd name="connsiteX31" fmla="*/ 9525 w 2519362"/>
              <a:gd name="connsiteY31" fmla="*/ 571500 h 2453642"/>
              <a:gd name="connsiteX32" fmla="*/ 4762 w 2519362"/>
              <a:gd name="connsiteY32" fmla="*/ 585788 h 2453642"/>
              <a:gd name="connsiteX33" fmla="*/ 0 w 2519362"/>
              <a:gd name="connsiteY33" fmla="*/ 609600 h 2453642"/>
              <a:gd name="connsiteX34" fmla="*/ 4762 w 2519362"/>
              <a:gd name="connsiteY34" fmla="*/ 1514475 h 2453642"/>
              <a:gd name="connsiteX35" fmla="*/ 9525 w 2519362"/>
              <a:gd name="connsiteY35" fmla="*/ 1576388 h 2453642"/>
              <a:gd name="connsiteX36" fmla="*/ 19050 w 2519362"/>
              <a:gd name="connsiteY36" fmla="*/ 2147888 h 2453642"/>
              <a:gd name="connsiteX37" fmla="*/ 28575 w 2519362"/>
              <a:gd name="connsiteY37" fmla="*/ 2200275 h 2453642"/>
              <a:gd name="connsiteX38" fmla="*/ 33337 w 2519362"/>
              <a:gd name="connsiteY38" fmla="*/ 2224088 h 2453642"/>
              <a:gd name="connsiteX39" fmla="*/ 57150 w 2519362"/>
              <a:gd name="connsiteY39" fmla="*/ 2247900 h 2453642"/>
              <a:gd name="connsiteX40" fmla="*/ 71437 w 2519362"/>
              <a:gd name="connsiteY40" fmla="*/ 2262188 h 2453642"/>
              <a:gd name="connsiteX41" fmla="*/ 80962 w 2519362"/>
              <a:gd name="connsiteY41" fmla="*/ 2276475 h 2453642"/>
              <a:gd name="connsiteX42" fmla="*/ 109537 w 2519362"/>
              <a:gd name="connsiteY42" fmla="*/ 2295525 h 2453642"/>
              <a:gd name="connsiteX43" fmla="*/ 123825 w 2519362"/>
              <a:gd name="connsiteY43" fmla="*/ 2305050 h 2453642"/>
              <a:gd name="connsiteX44" fmla="*/ 142875 w 2519362"/>
              <a:gd name="connsiteY44" fmla="*/ 2314575 h 2453642"/>
              <a:gd name="connsiteX45" fmla="*/ 171450 w 2519362"/>
              <a:gd name="connsiteY45" fmla="*/ 2333625 h 2453642"/>
              <a:gd name="connsiteX46" fmla="*/ 219075 w 2519362"/>
              <a:gd name="connsiteY46" fmla="*/ 2352675 h 2453642"/>
              <a:gd name="connsiteX47" fmla="*/ 252412 w 2519362"/>
              <a:gd name="connsiteY47" fmla="*/ 2362200 h 2453642"/>
              <a:gd name="connsiteX48" fmla="*/ 266700 w 2519362"/>
              <a:gd name="connsiteY48" fmla="*/ 2366963 h 2453642"/>
              <a:gd name="connsiteX49" fmla="*/ 309562 w 2519362"/>
              <a:gd name="connsiteY49" fmla="*/ 2371725 h 2453642"/>
              <a:gd name="connsiteX50" fmla="*/ 333375 w 2519362"/>
              <a:gd name="connsiteY50" fmla="*/ 2381250 h 2453642"/>
              <a:gd name="connsiteX51" fmla="*/ 485775 w 2519362"/>
              <a:gd name="connsiteY51" fmla="*/ 2395538 h 2453642"/>
              <a:gd name="connsiteX52" fmla="*/ 576262 w 2519362"/>
              <a:gd name="connsiteY52" fmla="*/ 2409825 h 2453642"/>
              <a:gd name="connsiteX53" fmla="*/ 709612 w 2519362"/>
              <a:gd name="connsiteY53" fmla="*/ 2419350 h 2453642"/>
              <a:gd name="connsiteX54" fmla="*/ 1095375 w 2519362"/>
              <a:gd name="connsiteY54" fmla="*/ 2438400 h 2453642"/>
              <a:gd name="connsiteX55" fmla="*/ 1185862 w 2519362"/>
              <a:gd name="connsiteY55" fmla="*/ 2447925 h 2453642"/>
              <a:gd name="connsiteX56" fmla="*/ 1204912 w 2519362"/>
              <a:gd name="connsiteY56" fmla="*/ 2452688 h 2453642"/>
              <a:gd name="connsiteX57" fmla="*/ 1581150 w 2519362"/>
              <a:gd name="connsiteY57" fmla="*/ 2443163 h 2453642"/>
              <a:gd name="connsiteX58" fmla="*/ 1647825 w 2519362"/>
              <a:gd name="connsiteY58" fmla="*/ 2443163 h 2453642"/>
              <a:gd name="connsiteX59" fmla="*/ 1852612 w 2519362"/>
              <a:gd name="connsiteY59" fmla="*/ 2433638 h 2453642"/>
              <a:gd name="connsiteX60" fmla="*/ 1928812 w 2519362"/>
              <a:gd name="connsiteY60" fmla="*/ 2424113 h 2453642"/>
              <a:gd name="connsiteX61" fmla="*/ 1957387 w 2519362"/>
              <a:gd name="connsiteY61" fmla="*/ 2414588 h 2453642"/>
              <a:gd name="connsiteX62" fmla="*/ 2005012 w 2519362"/>
              <a:gd name="connsiteY62" fmla="*/ 2400300 h 2453642"/>
              <a:gd name="connsiteX63" fmla="*/ 2128837 w 2519362"/>
              <a:gd name="connsiteY63" fmla="*/ 2390775 h 2453642"/>
              <a:gd name="connsiteX64" fmla="*/ 2162175 w 2519362"/>
              <a:gd name="connsiteY64" fmla="*/ 2386013 h 2453642"/>
              <a:gd name="connsiteX65" fmla="*/ 2205037 w 2519362"/>
              <a:gd name="connsiteY65" fmla="*/ 2381250 h 2453642"/>
              <a:gd name="connsiteX66" fmla="*/ 2224087 w 2519362"/>
              <a:gd name="connsiteY66" fmla="*/ 2376488 h 2453642"/>
              <a:gd name="connsiteX67" fmla="*/ 2276475 w 2519362"/>
              <a:gd name="connsiteY67" fmla="*/ 2366963 h 2453642"/>
              <a:gd name="connsiteX68" fmla="*/ 2338387 w 2519362"/>
              <a:gd name="connsiteY68" fmla="*/ 2352675 h 2453642"/>
              <a:gd name="connsiteX69" fmla="*/ 2357437 w 2519362"/>
              <a:gd name="connsiteY69" fmla="*/ 2343150 h 2453642"/>
              <a:gd name="connsiteX70" fmla="*/ 2390775 w 2519362"/>
              <a:gd name="connsiteY70" fmla="*/ 2319338 h 2453642"/>
              <a:gd name="connsiteX71" fmla="*/ 2414587 w 2519362"/>
              <a:gd name="connsiteY71" fmla="*/ 2286000 h 2453642"/>
              <a:gd name="connsiteX72" fmla="*/ 2433637 w 2519362"/>
              <a:gd name="connsiteY72" fmla="*/ 2257425 h 2453642"/>
              <a:gd name="connsiteX73" fmla="*/ 2443162 w 2519362"/>
              <a:gd name="connsiteY73" fmla="*/ 2243138 h 2453642"/>
              <a:gd name="connsiteX74" fmla="*/ 2447925 w 2519362"/>
              <a:gd name="connsiteY74" fmla="*/ 2224088 h 2453642"/>
              <a:gd name="connsiteX75" fmla="*/ 2457450 w 2519362"/>
              <a:gd name="connsiteY75" fmla="*/ 2195513 h 2453642"/>
              <a:gd name="connsiteX76" fmla="*/ 2466975 w 2519362"/>
              <a:gd name="connsiteY76" fmla="*/ 2052638 h 2453642"/>
              <a:gd name="connsiteX77" fmla="*/ 2471737 w 2519362"/>
              <a:gd name="connsiteY77" fmla="*/ 2033588 h 2453642"/>
              <a:gd name="connsiteX78" fmla="*/ 2476500 w 2519362"/>
              <a:gd name="connsiteY78" fmla="*/ 1976438 h 2453642"/>
              <a:gd name="connsiteX79" fmla="*/ 2486025 w 2519362"/>
              <a:gd name="connsiteY79" fmla="*/ 1914525 h 2453642"/>
              <a:gd name="connsiteX80" fmla="*/ 2490787 w 2519362"/>
              <a:gd name="connsiteY80" fmla="*/ 1819275 h 2453642"/>
              <a:gd name="connsiteX81" fmla="*/ 2495550 w 2519362"/>
              <a:gd name="connsiteY81" fmla="*/ 1785938 h 2453642"/>
              <a:gd name="connsiteX82" fmla="*/ 2505075 w 2519362"/>
              <a:gd name="connsiteY82" fmla="*/ 1704975 h 2453642"/>
              <a:gd name="connsiteX83" fmla="*/ 2509837 w 2519362"/>
              <a:gd name="connsiteY83" fmla="*/ 1643063 h 2453642"/>
              <a:gd name="connsiteX84" fmla="*/ 2519362 w 2519362"/>
              <a:gd name="connsiteY84" fmla="*/ 1443038 h 2453642"/>
              <a:gd name="connsiteX85" fmla="*/ 2514600 w 2519362"/>
              <a:gd name="connsiteY85" fmla="*/ 942975 h 2453642"/>
              <a:gd name="connsiteX86" fmla="*/ 2505075 w 2519362"/>
              <a:gd name="connsiteY86" fmla="*/ 928688 h 2453642"/>
              <a:gd name="connsiteX87" fmla="*/ 2486025 w 2519362"/>
              <a:gd name="connsiteY87" fmla="*/ 876300 h 2453642"/>
              <a:gd name="connsiteX88" fmla="*/ 2466975 w 2519362"/>
              <a:gd name="connsiteY88" fmla="*/ 809625 h 2453642"/>
              <a:gd name="connsiteX89" fmla="*/ 2462212 w 2519362"/>
              <a:gd name="connsiteY89" fmla="*/ 795338 h 2453642"/>
              <a:gd name="connsiteX90" fmla="*/ 2457450 w 2519362"/>
              <a:gd name="connsiteY90" fmla="*/ 762000 h 2453642"/>
              <a:gd name="connsiteX91" fmla="*/ 2447925 w 2519362"/>
              <a:gd name="connsiteY91" fmla="*/ 747713 h 2453642"/>
              <a:gd name="connsiteX92" fmla="*/ 2438400 w 2519362"/>
              <a:gd name="connsiteY92" fmla="*/ 685800 h 2453642"/>
              <a:gd name="connsiteX93" fmla="*/ 2424112 w 2519362"/>
              <a:gd name="connsiteY93" fmla="*/ 647700 h 2453642"/>
              <a:gd name="connsiteX94" fmla="*/ 2414587 w 2519362"/>
              <a:gd name="connsiteY94" fmla="*/ 600075 h 2453642"/>
              <a:gd name="connsiteX95" fmla="*/ 2409825 w 2519362"/>
              <a:gd name="connsiteY95" fmla="*/ 581025 h 2453642"/>
              <a:gd name="connsiteX96" fmla="*/ 2405062 w 2519362"/>
              <a:gd name="connsiteY96" fmla="*/ 552450 h 2453642"/>
              <a:gd name="connsiteX97" fmla="*/ 2395537 w 2519362"/>
              <a:gd name="connsiteY97" fmla="*/ 538163 h 2453642"/>
              <a:gd name="connsiteX98" fmla="*/ 2366962 w 2519362"/>
              <a:gd name="connsiteY98" fmla="*/ 490538 h 2453642"/>
              <a:gd name="connsiteX99" fmla="*/ 2338387 w 2519362"/>
              <a:gd name="connsiteY99" fmla="*/ 461963 h 2453642"/>
              <a:gd name="connsiteX100" fmla="*/ 2324100 w 2519362"/>
              <a:gd name="connsiteY100" fmla="*/ 447675 h 2453642"/>
              <a:gd name="connsiteX101" fmla="*/ 2295525 w 2519362"/>
              <a:gd name="connsiteY101" fmla="*/ 428625 h 2453642"/>
              <a:gd name="connsiteX102" fmla="*/ 2281237 w 2519362"/>
              <a:gd name="connsiteY102" fmla="*/ 419100 h 2453642"/>
              <a:gd name="connsiteX103" fmla="*/ 2252662 w 2519362"/>
              <a:gd name="connsiteY103" fmla="*/ 400050 h 2453642"/>
              <a:gd name="connsiteX104" fmla="*/ 2224087 w 2519362"/>
              <a:gd name="connsiteY104" fmla="*/ 385763 h 2453642"/>
              <a:gd name="connsiteX105" fmla="*/ 2190750 w 2519362"/>
              <a:gd name="connsiteY105" fmla="*/ 371475 h 2453642"/>
              <a:gd name="connsiteX106" fmla="*/ 2147887 w 2519362"/>
              <a:gd name="connsiteY106" fmla="*/ 352425 h 2453642"/>
              <a:gd name="connsiteX107" fmla="*/ 2133600 w 2519362"/>
              <a:gd name="connsiteY107" fmla="*/ 338138 h 2453642"/>
              <a:gd name="connsiteX108" fmla="*/ 2095500 w 2519362"/>
              <a:gd name="connsiteY108" fmla="*/ 333375 h 2453642"/>
              <a:gd name="connsiteX109" fmla="*/ 2033587 w 2519362"/>
              <a:gd name="connsiteY109" fmla="*/ 328613 h 2453642"/>
              <a:gd name="connsiteX110" fmla="*/ 2005012 w 2519362"/>
              <a:gd name="connsiteY110" fmla="*/ 319088 h 2453642"/>
              <a:gd name="connsiteX111" fmla="*/ 1985962 w 2519362"/>
              <a:gd name="connsiteY111" fmla="*/ 309563 h 2453642"/>
              <a:gd name="connsiteX112" fmla="*/ 1962150 w 2519362"/>
              <a:gd name="connsiteY112" fmla="*/ 304800 h 2453642"/>
              <a:gd name="connsiteX113" fmla="*/ 1943100 w 2519362"/>
              <a:gd name="connsiteY113" fmla="*/ 300038 h 2453642"/>
              <a:gd name="connsiteX114" fmla="*/ 1914525 w 2519362"/>
              <a:gd name="connsiteY114" fmla="*/ 290513 h 2453642"/>
              <a:gd name="connsiteX115" fmla="*/ 1824037 w 2519362"/>
              <a:gd name="connsiteY115" fmla="*/ 280988 h 2453642"/>
              <a:gd name="connsiteX116" fmla="*/ 1714500 w 2519362"/>
              <a:gd name="connsiteY116" fmla="*/ 276225 h 2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2519362" h="2453642">
                <a:moveTo>
                  <a:pt x="2014537" y="0"/>
                </a:moveTo>
                <a:cubicBezTo>
                  <a:pt x="2022475" y="1588"/>
                  <a:pt x="2034004" y="-2066"/>
                  <a:pt x="2038350" y="4763"/>
                </a:cubicBezTo>
                <a:cubicBezTo>
                  <a:pt x="2047042" y="18421"/>
                  <a:pt x="2047875" y="52388"/>
                  <a:pt x="2047875" y="52388"/>
                </a:cubicBezTo>
                <a:cubicBezTo>
                  <a:pt x="2046287" y="104775"/>
                  <a:pt x="2046019" y="157219"/>
                  <a:pt x="2043112" y="209550"/>
                </a:cubicBezTo>
                <a:cubicBezTo>
                  <a:pt x="2042834" y="214562"/>
                  <a:pt x="2041135" y="219661"/>
                  <a:pt x="2038350" y="223838"/>
                </a:cubicBezTo>
                <a:cubicBezTo>
                  <a:pt x="2034614" y="229442"/>
                  <a:pt x="2029176" y="233742"/>
                  <a:pt x="2024062" y="238125"/>
                </a:cubicBezTo>
                <a:cubicBezTo>
                  <a:pt x="2011522" y="248873"/>
                  <a:pt x="2001209" y="255839"/>
                  <a:pt x="1985962" y="261938"/>
                </a:cubicBezTo>
                <a:cubicBezTo>
                  <a:pt x="1976640" y="265667"/>
                  <a:pt x="1967427" y="271382"/>
                  <a:pt x="1957387" y="271463"/>
                </a:cubicBezTo>
                <a:lnTo>
                  <a:pt x="1366837" y="276225"/>
                </a:lnTo>
                <a:cubicBezTo>
                  <a:pt x="1319212" y="277813"/>
                  <a:pt x="1271531" y="278190"/>
                  <a:pt x="1223962" y="280988"/>
                </a:cubicBezTo>
                <a:cubicBezTo>
                  <a:pt x="1217428" y="281372"/>
                  <a:pt x="1211437" y="285228"/>
                  <a:pt x="1204912" y="285750"/>
                </a:cubicBezTo>
                <a:cubicBezTo>
                  <a:pt x="1171643" y="288412"/>
                  <a:pt x="1138237" y="288925"/>
                  <a:pt x="1104900" y="290513"/>
                </a:cubicBezTo>
                <a:cubicBezTo>
                  <a:pt x="1095375" y="293688"/>
                  <a:pt x="1086352" y="299519"/>
                  <a:pt x="1076325" y="300038"/>
                </a:cubicBezTo>
                <a:cubicBezTo>
                  <a:pt x="993870" y="304303"/>
                  <a:pt x="911231" y="303586"/>
                  <a:pt x="828675" y="304800"/>
                </a:cubicBezTo>
                <a:lnTo>
                  <a:pt x="428625" y="309563"/>
                </a:lnTo>
                <a:cubicBezTo>
                  <a:pt x="422275" y="311150"/>
                  <a:pt x="415844" y="312444"/>
                  <a:pt x="409575" y="314325"/>
                </a:cubicBezTo>
                <a:cubicBezTo>
                  <a:pt x="399958" y="317210"/>
                  <a:pt x="390904" y="322199"/>
                  <a:pt x="381000" y="323850"/>
                </a:cubicBezTo>
                <a:lnTo>
                  <a:pt x="295275" y="338138"/>
                </a:lnTo>
                <a:lnTo>
                  <a:pt x="266700" y="342900"/>
                </a:lnTo>
                <a:cubicBezTo>
                  <a:pt x="230446" y="354985"/>
                  <a:pt x="247970" y="350456"/>
                  <a:pt x="214312" y="357188"/>
                </a:cubicBezTo>
                <a:cubicBezTo>
                  <a:pt x="209550" y="360363"/>
                  <a:pt x="205384" y="364703"/>
                  <a:pt x="200025" y="366713"/>
                </a:cubicBezTo>
                <a:cubicBezTo>
                  <a:pt x="192446" y="369555"/>
                  <a:pt x="184065" y="369512"/>
                  <a:pt x="176212" y="371475"/>
                </a:cubicBezTo>
                <a:cubicBezTo>
                  <a:pt x="171342" y="372693"/>
                  <a:pt x="166752" y="374859"/>
                  <a:pt x="161925" y="376238"/>
                </a:cubicBezTo>
                <a:cubicBezTo>
                  <a:pt x="155631" y="378036"/>
                  <a:pt x="149169" y="379202"/>
                  <a:pt x="142875" y="381000"/>
                </a:cubicBezTo>
                <a:cubicBezTo>
                  <a:pt x="138048" y="382379"/>
                  <a:pt x="132976" y="383325"/>
                  <a:pt x="128587" y="385763"/>
                </a:cubicBezTo>
                <a:cubicBezTo>
                  <a:pt x="118580" y="391322"/>
                  <a:pt x="100012" y="404813"/>
                  <a:pt x="100012" y="404813"/>
                </a:cubicBezTo>
                <a:cubicBezTo>
                  <a:pt x="93662" y="414338"/>
                  <a:pt x="90487" y="427038"/>
                  <a:pt x="80962" y="433388"/>
                </a:cubicBezTo>
                <a:lnTo>
                  <a:pt x="52387" y="452438"/>
                </a:lnTo>
                <a:cubicBezTo>
                  <a:pt x="30705" y="517485"/>
                  <a:pt x="54361" y="451006"/>
                  <a:pt x="33337" y="500063"/>
                </a:cubicBezTo>
                <a:cubicBezTo>
                  <a:pt x="31360" y="504677"/>
                  <a:pt x="30820" y="509860"/>
                  <a:pt x="28575" y="514350"/>
                </a:cubicBezTo>
                <a:cubicBezTo>
                  <a:pt x="10107" y="551286"/>
                  <a:pt x="26261" y="507008"/>
                  <a:pt x="14287" y="542925"/>
                </a:cubicBezTo>
                <a:cubicBezTo>
                  <a:pt x="12700" y="552450"/>
                  <a:pt x="11620" y="562074"/>
                  <a:pt x="9525" y="571500"/>
                </a:cubicBezTo>
                <a:cubicBezTo>
                  <a:pt x="8436" y="576401"/>
                  <a:pt x="5980" y="580918"/>
                  <a:pt x="4762" y="585788"/>
                </a:cubicBezTo>
                <a:cubicBezTo>
                  <a:pt x="2799" y="593641"/>
                  <a:pt x="1587" y="601663"/>
                  <a:pt x="0" y="609600"/>
                </a:cubicBezTo>
                <a:cubicBezTo>
                  <a:pt x="1587" y="911225"/>
                  <a:pt x="1790" y="1212860"/>
                  <a:pt x="4762" y="1514475"/>
                </a:cubicBezTo>
                <a:cubicBezTo>
                  <a:pt x="4966" y="1535173"/>
                  <a:pt x="9058" y="1555695"/>
                  <a:pt x="9525" y="1576388"/>
                </a:cubicBezTo>
                <a:cubicBezTo>
                  <a:pt x="13822" y="1766866"/>
                  <a:pt x="14586" y="1957414"/>
                  <a:pt x="19050" y="2147888"/>
                </a:cubicBezTo>
                <a:cubicBezTo>
                  <a:pt x="20188" y="2196457"/>
                  <a:pt x="21430" y="2171694"/>
                  <a:pt x="28575" y="2200275"/>
                </a:cubicBezTo>
                <a:cubicBezTo>
                  <a:pt x="30538" y="2208128"/>
                  <a:pt x="30495" y="2216509"/>
                  <a:pt x="33337" y="2224088"/>
                </a:cubicBezTo>
                <a:cubicBezTo>
                  <a:pt x="39687" y="2241021"/>
                  <a:pt x="44450" y="2237317"/>
                  <a:pt x="57150" y="2247900"/>
                </a:cubicBezTo>
                <a:cubicBezTo>
                  <a:pt x="62324" y="2252212"/>
                  <a:pt x="67125" y="2257014"/>
                  <a:pt x="71437" y="2262188"/>
                </a:cubicBezTo>
                <a:cubicBezTo>
                  <a:pt x="75101" y="2266585"/>
                  <a:pt x="76654" y="2272706"/>
                  <a:pt x="80962" y="2276475"/>
                </a:cubicBezTo>
                <a:cubicBezTo>
                  <a:pt x="89577" y="2284013"/>
                  <a:pt x="100012" y="2289175"/>
                  <a:pt x="109537" y="2295525"/>
                </a:cubicBezTo>
                <a:cubicBezTo>
                  <a:pt x="114300" y="2298700"/>
                  <a:pt x="118705" y="2302490"/>
                  <a:pt x="123825" y="2305050"/>
                </a:cubicBezTo>
                <a:cubicBezTo>
                  <a:pt x="130175" y="2308225"/>
                  <a:pt x="136787" y="2310922"/>
                  <a:pt x="142875" y="2314575"/>
                </a:cubicBezTo>
                <a:cubicBezTo>
                  <a:pt x="152691" y="2320465"/>
                  <a:pt x="160590" y="2330005"/>
                  <a:pt x="171450" y="2333625"/>
                </a:cubicBezTo>
                <a:cubicBezTo>
                  <a:pt x="236475" y="2355300"/>
                  <a:pt x="170033" y="2331656"/>
                  <a:pt x="219075" y="2352675"/>
                </a:cubicBezTo>
                <a:cubicBezTo>
                  <a:pt x="230502" y="2357572"/>
                  <a:pt x="240318" y="2358745"/>
                  <a:pt x="252412" y="2362200"/>
                </a:cubicBezTo>
                <a:cubicBezTo>
                  <a:pt x="257239" y="2363579"/>
                  <a:pt x="261748" y="2366138"/>
                  <a:pt x="266700" y="2366963"/>
                </a:cubicBezTo>
                <a:cubicBezTo>
                  <a:pt x="280880" y="2369326"/>
                  <a:pt x="295275" y="2370138"/>
                  <a:pt x="309562" y="2371725"/>
                </a:cubicBezTo>
                <a:cubicBezTo>
                  <a:pt x="317500" y="2374900"/>
                  <a:pt x="325115" y="2379047"/>
                  <a:pt x="333375" y="2381250"/>
                </a:cubicBezTo>
                <a:cubicBezTo>
                  <a:pt x="390598" y="2396509"/>
                  <a:pt x="418133" y="2392463"/>
                  <a:pt x="485775" y="2395538"/>
                </a:cubicBezTo>
                <a:cubicBezTo>
                  <a:pt x="515937" y="2400300"/>
                  <a:pt x="545785" y="2407920"/>
                  <a:pt x="576262" y="2409825"/>
                </a:cubicBezTo>
                <a:cubicBezTo>
                  <a:pt x="671541" y="2415781"/>
                  <a:pt x="627100" y="2412475"/>
                  <a:pt x="709612" y="2419350"/>
                </a:cubicBezTo>
                <a:cubicBezTo>
                  <a:pt x="878083" y="2449981"/>
                  <a:pt x="702258" y="2420732"/>
                  <a:pt x="1095375" y="2438400"/>
                </a:cubicBezTo>
                <a:cubicBezTo>
                  <a:pt x="1125673" y="2439762"/>
                  <a:pt x="1155700" y="2444750"/>
                  <a:pt x="1185862" y="2447925"/>
                </a:cubicBezTo>
                <a:cubicBezTo>
                  <a:pt x="1192212" y="2449513"/>
                  <a:pt x="1198367" y="2452688"/>
                  <a:pt x="1204912" y="2452688"/>
                </a:cubicBezTo>
                <a:cubicBezTo>
                  <a:pt x="1499530" y="2452688"/>
                  <a:pt x="1431793" y="2458097"/>
                  <a:pt x="1581150" y="2443163"/>
                </a:cubicBezTo>
                <a:cubicBezTo>
                  <a:pt x="1639725" y="2431446"/>
                  <a:pt x="1560213" y="2444848"/>
                  <a:pt x="1647825" y="2443163"/>
                </a:cubicBezTo>
                <a:cubicBezTo>
                  <a:pt x="1716149" y="2441849"/>
                  <a:pt x="1784350" y="2436813"/>
                  <a:pt x="1852612" y="2433638"/>
                </a:cubicBezTo>
                <a:cubicBezTo>
                  <a:pt x="1869162" y="2431983"/>
                  <a:pt x="1909123" y="2429035"/>
                  <a:pt x="1928812" y="2424113"/>
                </a:cubicBezTo>
                <a:cubicBezTo>
                  <a:pt x="1938552" y="2421678"/>
                  <a:pt x="1947862" y="2417763"/>
                  <a:pt x="1957387" y="2414588"/>
                </a:cubicBezTo>
                <a:cubicBezTo>
                  <a:pt x="1971476" y="2409891"/>
                  <a:pt x="1992544" y="2402638"/>
                  <a:pt x="2005012" y="2400300"/>
                </a:cubicBezTo>
                <a:cubicBezTo>
                  <a:pt x="2033340" y="2394989"/>
                  <a:pt x="2111386" y="2391802"/>
                  <a:pt x="2128837" y="2390775"/>
                </a:cubicBezTo>
                <a:lnTo>
                  <a:pt x="2162175" y="2386013"/>
                </a:lnTo>
                <a:cubicBezTo>
                  <a:pt x="2176439" y="2384230"/>
                  <a:pt x="2190829" y="2383436"/>
                  <a:pt x="2205037" y="2381250"/>
                </a:cubicBezTo>
                <a:cubicBezTo>
                  <a:pt x="2211506" y="2380255"/>
                  <a:pt x="2217669" y="2377772"/>
                  <a:pt x="2224087" y="2376488"/>
                </a:cubicBezTo>
                <a:cubicBezTo>
                  <a:pt x="2241491" y="2373007"/>
                  <a:pt x="2259040" y="2370284"/>
                  <a:pt x="2276475" y="2366963"/>
                </a:cubicBezTo>
                <a:cubicBezTo>
                  <a:pt x="2288692" y="2364636"/>
                  <a:pt x="2321247" y="2360021"/>
                  <a:pt x="2338387" y="2352675"/>
                </a:cubicBezTo>
                <a:cubicBezTo>
                  <a:pt x="2344912" y="2349878"/>
                  <a:pt x="2351273" y="2346672"/>
                  <a:pt x="2357437" y="2343150"/>
                </a:cubicBezTo>
                <a:cubicBezTo>
                  <a:pt x="2367187" y="2337578"/>
                  <a:pt x="2382596" y="2325472"/>
                  <a:pt x="2390775" y="2319338"/>
                </a:cubicBezTo>
                <a:cubicBezTo>
                  <a:pt x="2421730" y="2272904"/>
                  <a:pt x="2373254" y="2345048"/>
                  <a:pt x="2414587" y="2286000"/>
                </a:cubicBezTo>
                <a:cubicBezTo>
                  <a:pt x="2421152" y="2276622"/>
                  <a:pt x="2427287" y="2266950"/>
                  <a:pt x="2433637" y="2257425"/>
                </a:cubicBezTo>
                <a:lnTo>
                  <a:pt x="2443162" y="2243138"/>
                </a:lnTo>
                <a:cubicBezTo>
                  <a:pt x="2444750" y="2236788"/>
                  <a:pt x="2446044" y="2230357"/>
                  <a:pt x="2447925" y="2224088"/>
                </a:cubicBezTo>
                <a:cubicBezTo>
                  <a:pt x="2450810" y="2214471"/>
                  <a:pt x="2457450" y="2195513"/>
                  <a:pt x="2457450" y="2195513"/>
                </a:cubicBezTo>
                <a:cubicBezTo>
                  <a:pt x="2459366" y="2157195"/>
                  <a:pt x="2460877" y="2095326"/>
                  <a:pt x="2466975" y="2052638"/>
                </a:cubicBezTo>
                <a:cubicBezTo>
                  <a:pt x="2467901" y="2046158"/>
                  <a:pt x="2470150" y="2039938"/>
                  <a:pt x="2471737" y="2033588"/>
                </a:cubicBezTo>
                <a:cubicBezTo>
                  <a:pt x="2473325" y="2014538"/>
                  <a:pt x="2474499" y="1995449"/>
                  <a:pt x="2476500" y="1976438"/>
                </a:cubicBezTo>
                <a:cubicBezTo>
                  <a:pt x="2478253" y="1959785"/>
                  <a:pt x="2483179" y="1931597"/>
                  <a:pt x="2486025" y="1914525"/>
                </a:cubicBezTo>
                <a:cubicBezTo>
                  <a:pt x="2487612" y="1882775"/>
                  <a:pt x="2488439" y="1850978"/>
                  <a:pt x="2490787" y="1819275"/>
                </a:cubicBezTo>
                <a:cubicBezTo>
                  <a:pt x="2491616" y="1808080"/>
                  <a:pt x="2494486" y="1797113"/>
                  <a:pt x="2495550" y="1785938"/>
                </a:cubicBezTo>
                <a:cubicBezTo>
                  <a:pt x="2503060" y="1707085"/>
                  <a:pt x="2492727" y="1742017"/>
                  <a:pt x="2505075" y="1704975"/>
                </a:cubicBezTo>
                <a:cubicBezTo>
                  <a:pt x="2506662" y="1684338"/>
                  <a:pt x="2508546" y="1663721"/>
                  <a:pt x="2509837" y="1643063"/>
                </a:cubicBezTo>
                <a:cubicBezTo>
                  <a:pt x="2513659" y="1581908"/>
                  <a:pt x="2516751" y="1503099"/>
                  <a:pt x="2519362" y="1443038"/>
                </a:cubicBezTo>
                <a:cubicBezTo>
                  <a:pt x="2517775" y="1276350"/>
                  <a:pt x="2519228" y="1109606"/>
                  <a:pt x="2514600" y="942975"/>
                </a:cubicBezTo>
                <a:cubicBezTo>
                  <a:pt x="2514441" y="937254"/>
                  <a:pt x="2507031" y="934067"/>
                  <a:pt x="2505075" y="928688"/>
                </a:cubicBezTo>
                <a:cubicBezTo>
                  <a:pt x="2483248" y="868663"/>
                  <a:pt x="2507584" y="908639"/>
                  <a:pt x="2486025" y="876300"/>
                </a:cubicBezTo>
                <a:cubicBezTo>
                  <a:pt x="2474067" y="828470"/>
                  <a:pt x="2480638" y="850611"/>
                  <a:pt x="2466975" y="809625"/>
                </a:cubicBezTo>
                <a:lnTo>
                  <a:pt x="2462212" y="795338"/>
                </a:lnTo>
                <a:cubicBezTo>
                  <a:pt x="2460625" y="784225"/>
                  <a:pt x="2460676" y="772752"/>
                  <a:pt x="2457450" y="762000"/>
                </a:cubicBezTo>
                <a:cubicBezTo>
                  <a:pt x="2455805" y="756518"/>
                  <a:pt x="2449735" y="753143"/>
                  <a:pt x="2447925" y="747713"/>
                </a:cubicBezTo>
                <a:cubicBezTo>
                  <a:pt x="2446081" y="742181"/>
                  <a:pt x="2438989" y="689039"/>
                  <a:pt x="2438400" y="685800"/>
                </a:cubicBezTo>
                <a:cubicBezTo>
                  <a:pt x="2434695" y="665423"/>
                  <a:pt x="2433549" y="666574"/>
                  <a:pt x="2424112" y="647700"/>
                </a:cubicBezTo>
                <a:cubicBezTo>
                  <a:pt x="2413051" y="603452"/>
                  <a:pt x="2426264" y="658461"/>
                  <a:pt x="2414587" y="600075"/>
                </a:cubicBezTo>
                <a:cubicBezTo>
                  <a:pt x="2413303" y="593657"/>
                  <a:pt x="2411109" y="587443"/>
                  <a:pt x="2409825" y="581025"/>
                </a:cubicBezTo>
                <a:cubicBezTo>
                  <a:pt x="2407931" y="571556"/>
                  <a:pt x="2408116" y="561611"/>
                  <a:pt x="2405062" y="552450"/>
                </a:cubicBezTo>
                <a:cubicBezTo>
                  <a:pt x="2403252" y="547020"/>
                  <a:pt x="2398377" y="543133"/>
                  <a:pt x="2395537" y="538163"/>
                </a:cubicBezTo>
                <a:cubicBezTo>
                  <a:pt x="2385515" y="520625"/>
                  <a:pt x="2382496" y="506072"/>
                  <a:pt x="2366962" y="490538"/>
                </a:cubicBezTo>
                <a:lnTo>
                  <a:pt x="2338387" y="461963"/>
                </a:lnTo>
                <a:cubicBezTo>
                  <a:pt x="2333625" y="457200"/>
                  <a:pt x="2329704" y="451411"/>
                  <a:pt x="2324100" y="447675"/>
                </a:cubicBezTo>
                <a:lnTo>
                  <a:pt x="2295525" y="428625"/>
                </a:lnTo>
                <a:cubicBezTo>
                  <a:pt x="2290762" y="425450"/>
                  <a:pt x="2285284" y="423147"/>
                  <a:pt x="2281237" y="419100"/>
                </a:cubicBezTo>
                <a:cubicBezTo>
                  <a:pt x="2254154" y="392017"/>
                  <a:pt x="2280232" y="413835"/>
                  <a:pt x="2252662" y="400050"/>
                </a:cubicBezTo>
                <a:cubicBezTo>
                  <a:pt x="2215740" y="381589"/>
                  <a:pt x="2259994" y="397730"/>
                  <a:pt x="2224087" y="385763"/>
                </a:cubicBezTo>
                <a:cubicBezTo>
                  <a:pt x="2172091" y="351098"/>
                  <a:pt x="2252248" y="402224"/>
                  <a:pt x="2190750" y="371475"/>
                </a:cubicBezTo>
                <a:cubicBezTo>
                  <a:pt x="2143953" y="348077"/>
                  <a:pt x="2201176" y="363084"/>
                  <a:pt x="2147887" y="352425"/>
                </a:cubicBezTo>
                <a:cubicBezTo>
                  <a:pt x="2143125" y="347663"/>
                  <a:pt x="2139929" y="340440"/>
                  <a:pt x="2133600" y="338138"/>
                </a:cubicBezTo>
                <a:cubicBezTo>
                  <a:pt x="2121572" y="333764"/>
                  <a:pt x="2108241" y="334588"/>
                  <a:pt x="2095500" y="333375"/>
                </a:cubicBezTo>
                <a:cubicBezTo>
                  <a:pt x="2074895" y="331413"/>
                  <a:pt x="2054225" y="330200"/>
                  <a:pt x="2033587" y="328613"/>
                </a:cubicBezTo>
                <a:cubicBezTo>
                  <a:pt x="2024062" y="325438"/>
                  <a:pt x="2013992" y="323578"/>
                  <a:pt x="2005012" y="319088"/>
                </a:cubicBezTo>
                <a:cubicBezTo>
                  <a:pt x="1998662" y="315913"/>
                  <a:pt x="1992697" y="311808"/>
                  <a:pt x="1985962" y="309563"/>
                </a:cubicBezTo>
                <a:cubicBezTo>
                  <a:pt x="1978283" y="307003"/>
                  <a:pt x="1970052" y="306556"/>
                  <a:pt x="1962150" y="304800"/>
                </a:cubicBezTo>
                <a:cubicBezTo>
                  <a:pt x="1955760" y="303380"/>
                  <a:pt x="1949369" y="301919"/>
                  <a:pt x="1943100" y="300038"/>
                </a:cubicBezTo>
                <a:cubicBezTo>
                  <a:pt x="1933483" y="297153"/>
                  <a:pt x="1924531" y="291347"/>
                  <a:pt x="1914525" y="290513"/>
                </a:cubicBezTo>
                <a:cubicBezTo>
                  <a:pt x="1846188" y="284818"/>
                  <a:pt x="1876299" y="288453"/>
                  <a:pt x="1824037" y="280988"/>
                </a:cubicBezTo>
                <a:cubicBezTo>
                  <a:pt x="1779630" y="266184"/>
                  <a:pt x="1814770" y="276225"/>
                  <a:pt x="1714500" y="276225"/>
                </a:cubicBezTo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226CEE07-F2B5-4575-B826-1CF64ABC61D1}"/>
              </a:ext>
            </a:extLst>
          </p:cNvPr>
          <p:cNvSpPr/>
          <p:nvPr/>
        </p:nvSpPr>
        <p:spPr>
          <a:xfrm>
            <a:off x="10236978" y="3014663"/>
            <a:ext cx="485170" cy="185956"/>
          </a:xfrm>
          <a:custGeom>
            <a:avLst/>
            <a:gdLst>
              <a:gd name="connsiteX0" fmla="*/ 209566 w 485170"/>
              <a:gd name="connsiteY0" fmla="*/ 185737 h 185956"/>
              <a:gd name="connsiteX1" fmla="*/ 123841 w 485170"/>
              <a:gd name="connsiteY1" fmla="*/ 183356 h 185956"/>
              <a:gd name="connsiteX2" fmla="*/ 88122 w 485170"/>
              <a:gd name="connsiteY2" fmla="*/ 178593 h 185956"/>
              <a:gd name="connsiteX3" fmla="*/ 80978 w 485170"/>
              <a:gd name="connsiteY3" fmla="*/ 176212 h 185956"/>
              <a:gd name="connsiteX4" fmla="*/ 61928 w 485170"/>
              <a:gd name="connsiteY4" fmla="*/ 171450 h 185956"/>
              <a:gd name="connsiteX5" fmla="*/ 54785 w 485170"/>
              <a:gd name="connsiteY5" fmla="*/ 169068 h 185956"/>
              <a:gd name="connsiteX6" fmla="*/ 33353 w 485170"/>
              <a:gd name="connsiteY6" fmla="*/ 166687 h 185956"/>
              <a:gd name="connsiteX7" fmla="*/ 19066 w 485170"/>
              <a:gd name="connsiteY7" fmla="*/ 154781 h 185956"/>
              <a:gd name="connsiteX8" fmla="*/ 16685 w 485170"/>
              <a:gd name="connsiteY8" fmla="*/ 147637 h 185956"/>
              <a:gd name="connsiteX9" fmla="*/ 11922 w 485170"/>
              <a:gd name="connsiteY9" fmla="*/ 140493 h 185956"/>
              <a:gd name="connsiteX10" fmla="*/ 7160 w 485170"/>
              <a:gd name="connsiteY10" fmla="*/ 123825 h 185956"/>
              <a:gd name="connsiteX11" fmla="*/ 2397 w 485170"/>
              <a:gd name="connsiteY11" fmla="*/ 116681 h 185956"/>
              <a:gd name="connsiteX12" fmla="*/ 2397 w 485170"/>
              <a:gd name="connsiteY12" fmla="*/ 47625 h 185956"/>
              <a:gd name="connsiteX13" fmla="*/ 7160 w 485170"/>
              <a:gd name="connsiteY13" fmla="*/ 30956 h 185956"/>
              <a:gd name="connsiteX14" fmla="*/ 35735 w 485170"/>
              <a:gd name="connsiteY14" fmla="*/ 16668 h 185956"/>
              <a:gd name="connsiteX15" fmla="*/ 42878 w 485170"/>
              <a:gd name="connsiteY15" fmla="*/ 14287 h 185956"/>
              <a:gd name="connsiteX16" fmla="*/ 54785 w 485170"/>
              <a:gd name="connsiteY16" fmla="*/ 11906 h 185956"/>
              <a:gd name="connsiteX17" fmla="*/ 71453 w 485170"/>
              <a:gd name="connsiteY17" fmla="*/ 7143 h 185956"/>
              <a:gd name="connsiteX18" fmla="*/ 219091 w 485170"/>
              <a:gd name="connsiteY18" fmla="*/ 0 h 185956"/>
              <a:gd name="connsiteX19" fmla="*/ 421497 w 485170"/>
              <a:gd name="connsiteY19" fmla="*/ 2381 h 185956"/>
              <a:gd name="connsiteX20" fmla="*/ 433403 w 485170"/>
              <a:gd name="connsiteY20" fmla="*/ 4762 h 185956"/>
              <a:gd name="connsiteX21" fmla="*/ 440547 w 485170"/>
              <a:gd name="connsiteY21" fmla="*/ 9525 h 185956"/>
              <a:gd name="connsiteX22" fmla="*/ 457216 w 485170"/>
              <a:gd name="connsiteY22" fmla="*/ 16668 h 185956"/>
              <a:gd name="connsiteX23" fmla="*/ 464360 w 485170"/>
              <a:gd name="connsiteY23" fmla="*/ 21431 h 185956"/>
              <a:gd name="connsiteX24" fmla="*/ 473885 w 485170"/>
              <a:gd name="connsiteY24" fmla="*/ 42862 h 185956"/>
              <a:gd name="connsiteX25" fmla="*/ 478647 w 485170"/>
              <a:gd name="connsiteY25" fmla="*/ 50006 h 185956"/>
              <a:gd name="connsiteX26" fmla="*/ 481028 w 485170"/>
              <a:gd name="connsiteY26" fmla="*/ 69056 h 185956"/>
              <a:gd name="connsiteX27" fmla="*/ 481028 w 485170"/>
              <a:gd name="connsiteY27" fmla="*/ 126206 h 185956"/>
              <a:gd name="connsiteX28" fmla="*/ 469122 w 485170"/>
              <a:gd name="connsiteY28" fmla="*/ 135731 h 185956"/>
              <a:gd name="connsiteX29" fmla="*/ 450072 w 485170"/>
              <a:gd name="connsiteY29" fmla="*/ 145256 h 185956"/>
              <a:gd name="connsiteX30" fmla="*/ 440547 w 485170"/>
              <a:gd name="connsiteY30" fmla="*/ 150018 h 185956"/>
              <a:gd name="connsiteX31" fmla="*/ 433403 w 485170"/>
              <a:gd name="connsiteY31" fmla="*/ 154781 h 185956"/>
              <a:gd name="connsiteX32" fmla="*/ 426260 w 485170"/>
              <a:gd name="connsiteY32" fmla="*/ 157162 h 185956"/>
              <a:gd name="connsiteX33" fmla="*/ 416735 w 485170"/>
              <a:gd name="connsiteY33" fmla="*/ 161925 h 185956"/>
              <a:gd name="connsiteX34" fmla="*/ 400066 w 485170"/>
              <a:gd name="connsiteY34" fmla="*/ 166687 h 185956"/>
              <a:gd name="connsiteX35" fmla="*/ 385778 w 485170"/>
              <a:gd name="connsiteY35" fmla="*/ 171450 h 185956"/>
              <a:gd name="connsiteX36" fmla="*/ 257191 w 485170"/>
              <a:gd name="connsiteY36" fmla="*/ 176212 h 185956"/>
              <a:gd name="connsiteX37" fmla="*/ 242903 w 485170"/>
              <a:gd name="connsiteY37" fmla="*/ 178593 h 185956"/>
              <a:gd name="connsiteX38" fmla="*/ 209566 w 485170"/>
              <a:gd name="connsiteY38" fmla="*/ 185737 h 185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85170" h="185956">
                <a:moveTo>
                  <a:pt x="209566" y="185737"/>
                </a:moveTo>
                <a:cubicBezTo>
                  <a:pt x="189722" y="186531"/>
                  <a:pt x="152378" y="185035"/>
                  <a:pt x="123841" y="183356"/>
                </a:cubicBezTo>
                <a:cubicBezTo>
                  <a:pt x="111850" y="182651"/>
                  <a:pt x="99970" y="180568"/>
                  <a:pt x="88122" y="178593"/>
                </a:cubicBezTo>
                <a:cubicBezTo>
                  <a:pt x="85646" y="178180"/>
                  <a:pt x="83400" y="176872"/>
                  <a:pt x="80978" y="176212"/>
                </a:cubicBezTo>
                <a:cubicBezTo>
                  <a:pt x="74663" y="174490"/>
                  <a:pt x="68137" y="173521"/>
                  <a:pt x="61928" y="171450"/>
                </a:cubicBezTo>
                <a:cubicBezTo>
                  <a:pt x="59547" y="170656"/>
                  <a:pt x="57261" y="169481"/>
                  <a:pt x="54785" y="169068"/>
                </a:cubicBezTo>
                <a:cubicBezTo>
                  <a:pt x="47695" y="167886"/>
                  <a:pt x="40497" y="167481"/>
                  <a:pt x="33353" y="166687"/>
                </a:cubicBezTo>
                <a:cubicBezTo>
                  <a:pt x="28082" y="163173"/>
                  <a:pt x="22733" y="160281"/>
                  <a:pt x="19066" y="154781"/>
                </a:cubicBezTo>
                <a:cubicBezTo>
                  <a:pt x="17674" y="152692"/>
                  <a:pt x="17808" y="149882"/>
                  <a:pt x="16685" y="147637"/>
                </a:cubicBezTo>
                <a:cubicBezTo>
                  <a:pt x="15405" y="145077"/>
                  <a:pt x="13510" y="142874"/>
                  <a:pt x="11922" y="140493"/>
                </a:cubicBezTo>
                <a:cubicBezTo>
                  <a:pt x="11159" y="137441"/>
                  <a:pt x="8868" y="127241"/>
                  <a:pt x="7160" y="123825"/>
                </a:cubicBezTo>
                <a:cubicBezTo>
                  <a:pt x="5880" y="121265"/>
                  <a:pt x="3985" y="119062"/>
                  <a:pt x="2397" y="116681"/>
                </a:cubicBezTo>
                <a:cubicBezTo>
                  <a:pt x="-4" y="80662"/>
                  <a:pt x="-1507" y="82766"/>
                  <a:pt x="2397" y="47625"/>
                </a:cubicBezTo>
                <a:cubicBezTo>
                  <a:pt x="2405" y="47553"/>
                  <a:pt x="6030" y="32086"/>
                  <a:pt x="7160" y="30956"/>
                </a:cubicBezTo>
                <a:cubicBezTo>
                  <a:pt x="16392" y="21724"/>
                  <a:pt x="24115" y="20542"/>
                  <a:pt x="35735" y="16668"/>
                </a:cubicBezTo>
                <a:cubicBezTo>
                  <a:pt x="38116" y="15874"/>
                  <a:pt x="40417" y="14779"/>
                  <a:pt x="42878" y="14287"/>
                </a:cubicBezTo>
                <a:cubicBezTo>
                  <a:pt x="46847" y="13493"/>
                  <a:pt x="50858" y="12888"/>
                  <a:pt x="54785" y="11906"/>
                </a:cubicBezTo>
                <a:cubicBezTo>
                  <a:pt x="69521" y="8222"/>
                  <a:pt x="53641" y="10483"/>
                  <a:pt x="71453" y="7143"/>
                </a:cubicBezTo>
                <a:cubicBezTo>
                  <a:pt x="130750" y="-3976"/>
                  <a:pt x="125042" y="1881"/>
                  <a:pt x="219091" y="0"/>
                </a:cubicBezTo>
                <a:lnTo>
                  <a:pt x="421497" y="2381"/>
                </a:lnTo>
                <a:cubicBezTo>
                  <a:pt x="425543" y="2471"/>
                  <a:pt x="429613" y="3341"/>
                  <a:pt x="433403" y="4762"/>
                </a:cubicBezTo>
                <a:cubicBezTo>
                  <a:pt x="436083" y="5767"/>
                  <a:pt x="438062" y="8105"/>
                  <a:pt x="440547" y="9525"/>
                </a:cubicBezTo>
                <a:cubicBezTo>
                  <a:pt x="448785" y="14232"/>
                  <a:pt x="449202" y="13997"/>
                  <a:pt x="457216" y="16668"/>
                </a:cubicBezTo>
                <a:cubicBezTo>
                  <a:pt x="459597" y="18256"/>
                  <a:pt x="462336" y="19407"/>
                  <a:pt x="464360" y="21431"/>
                </a:cubicBezTo>
                <a:cubicBezTo>
                  <a:pt x="474048" y="31119"/>
                  <a:pt x="464461" y="28724"/>
                  <a:pt x="473885" y="42862"/>
                </a:cubicBezTo>
                <a:lnTo>
                  <a:pt x="478647" y="50006"/>
                </a:lnTo>
                <a:cubicBezTo>
                  <a:pt x="479441" y="56356"/>
                  <a:pt x="480123" y="62721"/>
                  <a:pt x="481028" y="69056"/>
                </a:cubicBezTo>
                <a:cubicBezTo>
                  <a:pt x="484118" y="90681"/>
                  <a:pt x="488555" y="98607"/>
                  <a:pt x="481028" y="126206"/>
                </a:cubicBezTo>
                <a:cubicBezTo>
                  <a:pt x="479691" y="131109"/>
                  <a:pt x="473450" y="133067"/>
                  <a:pt x="469122" y="135731"/>
                </a:cubicBezTo>
                <a:cubicBezTo>
                  <a:pt x="463076" y="139452"/>
                  <a:pt x="456422" y="142081"/>
                  <a:pt x="450072" y="145256"/>
                </a:cubicBezTo>
                <a:cubicBezTo>
                  <a:pt x="446897" y="146843"/>
                  <a:pt x="443500" y="148049"/>
                  <a:pt x="440547" y="150018"/>
                </a:cubicBezTo>
                <a:cubicBezTo>
                  <a:pt x="438166" y="151606"/>
                  <a:pt x="435963" y="153501"/>
                  <a:pt x="433403" y="154781"/>
                </a:cubicBezTo>
                <a:cubicBezTo>
                  <a:pt x="431158" y="155903"/>
                  <a:pt x="428567" y="156173"/>
                  <a:pt x="426260" y="157162"/>
                </a:cubicBezTo>
                <a:cubicBezTo>
                  <a:pt x="422997" y="158560"/>
                  <a:pt x="419998" y="160527"/>
                  <a:pt x="416735" y="161925"/>
                </a:cubicBezTo>
                <a:cubicBezTo>
                  <a:pt x="410513" y="164592"/>
                  <a:pt x="406777" y="164674"/>
                  <a:pt x="400066" y="166687"/>
                </a:cubicBezTo>
                <a:cubicBezTo>
                  <a:pt x="395257" y="168130"/>
                  <a:pt x="390795" y="171264"/>
                  <a:pt x="385778" y="171450"/>
                </a:cubicBezTo>
                <a:lnTo>
                  <a:pt x="257191" y="176212"/>
                </a:lnTo>
                <a:cubicBezTo>
                  <a:pt x="252428" y="177006"/>
                  <a:pt x="247694" y="177994"/>
                  <a:pt x="242903" y="178593"/>
                </a:cubicBezTo>
                <a:cubicBezTo>
                  <a:pt x="234988" y="179583"/>
                  <a:pt x="229410" y="184943"/>
                  <a:pt x="209566" y="185737"/>
                </a:cubicBezTo>
                <a:close/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28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877B7C-D668-414E-865E-0A08285D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Форма записи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AED28ED-786B-4B6C-A461-AA0F6368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708" t="9550" r="39207" b="43280"/>
          <a:stretch/>
        </p:blipFill>
        <p:spPr>
          <a:xfrm>
            <a:off x="5374256" y="1686205"/>
            <a:ext cx="4305616" cy="3165894"/>
          </a:xfrm>
        </p:spPr>
      </p:pic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9571DC17-609F-4FD1-9338-6BF7E9DE4C78}"/>
              </a:ext>
            </a:extLst>
          </p:cNvPr>
          <p:cNvSpPr/>
          <p:nvPr/>
        </p:nvSpPr>
        <p:spPr>
          <a:xfrm>
            <a:off x="5162550" y="1416050"/>
            <a:ext cx="2299973" cy="1403350"/>
          </a:xfrm>
          <a:custGeom>
            <a:avLst/>
            <a:gdLst>
              <a:gd name="connsiteX0" fmla="*/ 266700 w 2299973"/>
              <a:gd name="connsiteY0" fmla="*/ 1250950 h 1403350"/>
              <a:gd name="connsiteX1" fmla="*/ 412750 w 2299973"/>
              <a:gd name="connsiteY1" fmla="*/ 1250950 h 1403350"/>
              <a:gd name="connsiteX2" fmla="*/ 431800 w 2299973"/>
              <a:gd name="connsiteY2" fmla="*/ 1238250 h 1403350"/>
              <a:gd name="connsiteX3" fmla="*/ 444500 w 2299973"/>
              <a:gd name="connsiteY3" fmla="*/ 1219200 h 1403350"/>
              <a:gd name="connsiteX4" fmla="*/ 514350 w 2299973"/>
              <a:gd name="connsiteY4" fmla="*/ 1193800 h 1403350"/>
              <a:gd name="connsiteX5" fmla="*/ 577850 w 2299973"/>
              <a:gd name="connsiteY5" fmla="*/ 1174750 h 1403350"/>
              <a:gd name="connsiteX6" fmla="*/ 596900 w 2299973"/>
              <a:gd name="connsiteY6" fmla="*/ 1168400 h 1403350"/>
              <a:gd name="connsiteX7" fmla="*/ 647700 w 2299973"/>
              <a:gd name="connsiteY7" fmla="*/ 1155700 h 1403350"/>
              <a:gd name="connsiteX8" fmla="*/ 666750 w 2299973"/>
              <a:gd name="connsiteY8" fmla="*/ 1149350 h 1403350"/>
              <a:gd name="connsiteX9" fmla="*/ 806450 w 2299973"/>
              <a:gd name="connsiteY9" fmla="*/ 1143000 h 1403350"/>
              <a:gd name="connsiteX10" fmla="*/ 1409700 w 2299973"/>
              <a:gd name="connsiteY10" fmla="*/ 1136650 h 1403350"/>
              <a:gd name="connsiteX11" fmla="*/ 2209800 w 2299973"/>
              <a:gd name="connsiteY11" fmla="*/ 1136650 h 1403350"/>
              <a:gd name="connsiteX12" fmla="*/ 2228850 w 2299973"/>
              <a:gd name="connsiteY12" fmla="*/ 1143000 h 1403350"/>
              <a:gd name="connsiteX13" fmla="*/ 2266950 w 2299973"/>
              <a:gd name="connsiteY13" fmla="*/ 1168400 h 1403350"/>
              <a:gd name="connsiteX14" fmla="*/ 2279650 w 2299973"/>
              <a:gd name="connsiteY14" fmla="*/ 1187450 h 1403350"/>
              <a:gd name="connsiteX15" fmla="*/ 2298700 w 2299973"/>
              <a:gd name="connsiteY15" fmla="*/ 1206500 h 1403350"/>
              <a:gd name="connsiteX16" fmla="*/ 2292350 w 2299973"/>
              <a:gd name="connsiteY16" fmla="*/ 1314450 h 1403350"/>
              <a:gd name="connsiteX17" fmla="*/ 2254250 w 2299973"/>
              <a:gd name="connsiteY17" fmla="*/ 1346200 h 1403350"/>
              <a:gd name="connsiteX18" fmla="*/ 2235200 w 2299973"/>
              <a:gd name="connsiteY18" fmla="*/ 1365250 h 1403350"/>
              <a:gd name="connsiteX19" fmla="*/ 2209800 w 2299973"/>
              <a:gd name="connsiteY19" fmla="*/ 1377950 h 1403350"/>
              <a:gd name="connsiteX20" fmla="*/ 2171700 w 2299973"/>
              <a:gd name="connsiteY20" fmla="*/ 1390650 h 1403350"/>
              <a:gd name="connsiteX21" fmla="*/ 2120900 w 2299973"/>
              <a:gd name="connsiteY21" fmla="*/ 1403350 h 1403350"/>
              <a:gd name="connsiteX22" fmla="*/ 781050 w 2299973"/>
              <a:gd name="connsiteY22" fmla="*/ 1397000 h 1403350"/>
              <a:gd name="connsiteX23" fmla="*/ 698500 w 2299973"/>
              <a:gd name="connsiteY23" fmla="*/ 1384300 h 1403350"/>
              <a:gd name="connsiteX24" fmla="*/ 679450 w 2299973"/>
              <a:gd name="connsiteY24" fmla="*/ 1377950 h 1403350"/>
              <a:gd name="connsiteX25" fmla="*/ 647700 w 2299973"/>
              <a:gd name="connsiteY25" fmla="*/ 1371600 h 1403350"/>
              <a:gd name="connsiteX26" fmla="*/ 622300 w 2299973"/>
              <a:gd name="connsiteY26" fmla="*/ 1358900 h 1403350"/>
              <a:gd name="connsiteX27" fmla="*/ 571500 w 2299973"/>
              <a:gd name="connsiteY27" fmla="*/ 1346200 h 1403350"/>
              <a:gd name="connsiteX28" fmla="*/ 552450 w 2299973"/>
              <a:gd name="connsiteY28" fmla="*/ 1339850 h 1403350"/>
              <a:gd name="connsiteX29" fmla="*/ 457200 w 2299973"/>
              <a:gd name="connsiteY29" fmla="*/ 1327150 h 1403350"/>
              <a:gd name="connsiteX30" fmla="*/ 412750 w 2299973"/>
              <a:gd name="connsiteY30" fmla="*/ 1301750 h 1403350"/>
              <a:gd name="connsiteX31" fmla="*/ 374650 w 2299973"/>
              <a:gd name="connsiteY31" fmla="*/ 1289050 h 1403350"/>
              <a:gd name="connsiteX32" fmla="*/ 336550 w 2299973"/>
              <a:gd name="connsiteY32" fmla="*/ 1263650 h 1403350"/>
              <a:gd name="connsiteX33" fmla="*/ 292100 w 2299973"/>
              <a:gd name="connsiteY33" fmla="*/ 1250950 h 1403350"/>
              <a:gd name="connsiteX34" fmla="*/ 234950 w 2299973"/>
              <a:gd name="connsiteY34" fmla="*/ 1219200 h 1403350"/>
              <a:gd name="connsiteX35" fmla="*/ 190500 w 2299973"/>
              <a:gd name="connsiteY35" fmla="*/ 1174750 h 1403350"/>
              <a:gd name="connsiteX36" fmla="*/ 139700 w 2299973"/>
              <a:gd name="connsiteY36" fmla="*/ 1130300 h 1403350"/>
              <a:gd name="connsiteX37" fmla="*/ 101600 w 2299973"/>
              <a:gd name="connsiteY37" fmla="*/ 1104900 h 1403350"/>
              <a:gd name="connsiteX38" fmla="*/ 82550 w 2299973"/>
              <a:gd name="connsiteY38" fmla="*/ 1092200 h 1403350"/>
              <a:gd name="connsiteX39" fmla="*/ 63500 w 2299973"/>
              <a:gd name="connsiteY39" fmla="*/ 1047750 h 1403350"/>
              <a:gd name="connsiteX40" fmla="*/ 50800 w 2299973"/>
              <a:gd name="connsiteY40" fmla="*/ 1028700 h 1403350"/>
              <a:gd name="connsiteX41" fmla="*/ 38100 w 2299973"/>
              <a:gd name="connsiteY41" fmla="*/ 1003300 h 1403350"/>
              <a:gd name="connsiteX42" fmla="*/ 31750 w 2299973"/>
              <a:gd name="connsiteY42" fmla="*/ 984250 h 1403350"/>
              <a:gd name="connsiteX43" fmla="*/ 19050 w 2299973"/>
              <a:gd name="connsiteY43" fmla="*/ 965200 h 1403350"/>
              <a:gd name="connsiteX44" fmla="*/ 12700 w 2299973"/>
              <a:gd name="connsiteY44" fmla="*/ 800100 h 1403350"/>
              <a:gd name="connsiteX45" fmla="*/ 6350 w 2299973"/>
              <a:gd name="connsiteY45" fmla="*/ 781050 h 1403350"/>
              <a:gd name="connsiteX46" fmla="*/ 0 w 2299973"/>
              <a:gd name="connsiteY46" fmla="*/ 736600 h 1403350"/>
              <a:gd name="connsiteX47" fmla="*/ 6350 w 2299973"/>
              <a:gd name="connsiteY47" fmla="*/ 387350 h 1403350"/>
              <a:gd name="connsiteX48" fmla="*/ 19050 w 2299973"/>
              <a:gd name="connsiteY48" fmla="*/ 355600 h 1403350"/>
              <a:gd name="connsiteX49" fmla="*/ 25400 w 2299973"/>
              <a:gd name="connsiteY49" fmla="*/ 317500 h 1403350"/>
              <a:gd name="connsiteX50" fmla="*/ 44450 w 2299973"/>
              <a:gd name="connsiteY50" fmla="*/ 273050 h 1403350"/>
              <a:gd name="connsiteX51" fmla="*/ 69850 w 2299973"/>
              <a:gd name="connsiteY51" fmla="*/ 234950 h 1403350"/>
              <a:gd name="connsiteX52" fmla="*/ 76200 w 2299973"/>
              <a:gd name="connsiteY52" fmla="*/ 215900 h 1403350"/>
              <a:gd name="connsiteX53" fmla="*/ 107950 w 2299973"/>
              <a:gd name="connsiteY53" fmla="*/ 171450 h 1403350"/>
              <a:gd name="connsiteX54" fmla="*/ 139700 w 2299973"/>
              <a:gd name="connsiteY54" fmla="*/ 139700 h 1403350"/>
              <a:gd name="connsiteX55" fmla="*/ 184150 w 2299973"/>
              <a:gd name="connsiteY55" fmla="*/ 95250 h 1403350"/>
              <a:gd name="connsiteX56" fmla="*/ 203200 w 2299973"/>
              <a:gd name="connsiteY56" fmla="*/ 88900 h 1403350"/>
              <a:gd name="connsiteX57" fmla="*/ 222250 w 2299973"/>
              <a:gd name="connsiteY57" fmla="*/ 76200 h 1403350"/>
              <a:gd name="connsiteX58" fmla="*/ 241300 w 2299973"/>
              <a:gd name="connsiteY58" fmla="*/ 69850 h 1403350"/>
              <a:gd name="connsiteX59" fmla="*/ 266700 w 2299973"/>
              <a:gd name="connsiteY59" fmla="*/ 57150 h 1403350"/>
              <a:gd name="connsiteX60" fmla="*/ 311150 w 2299973"/>
              <a:gd name="connsiteY60" fmla="*/ 44450 h 1403350"/>
              <a:gd name="connsiteX61" fmla="*/ 349250 w 2299973"/>
              <a:gd name="connsiteY61" fmla="*/ 31750 h 1403350"/>
              <a:gd name="connsiteX62" fmla="*/ 368300 w 2299973"/>
              <a:gd name="connsiteY62" fmla="*/ 25400 h 1403350"/>
              <a:gd name="connsiteX63" fmla="*/ 393700 w 2299973"/>
              <a:gd name="connsiteY63" fmla="*/ 12700 h 1403350"/>
              <a:gd name="connsiteX64" fmla="*/ 431800 w 2299973"/>
              <a:gd name="connsiteY64" fmla="*/ 6350 h 1403350"/>
              <a:gd name="connsiteX65" fmla="*/ 501650 w 2299973"/>
              <a:gd name="connsiteY6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299973" h="1403350">
                <a:moveTo>
                  <a:pt x="266700" y="1250950"/>
                </a:moveTo>
                <a:cubicBezTo>
                  <a:pt x="323159" y="1255655"/>
                  <a:pt x="356995" y="1262897"/>
                  <a:pt x="412750" y="1250950"/>
                </a:cubicBezTo>
                <a:cubicBezTo>
                  <a:pt x="420212" y="1249351"/>
                  <a:pt x="425450" y="1242483"/>
                  <a:pt x="431800" y="1238250"/>
                </a:cubicBezTo>
                <a:cubicBezTo>
                  <a:pt x="436033" y="1231900"/>
                  <a:pt x="439104" y="1224596"/>
                  <a:pt x="444500" y="1219200"/>
                </a:cubicBezTo>
                <a:cubicBezTo>
                  <a:pt x="464468" y="1199232"/>
                  <a:pt x="487263" y="1202829"/>
                  <a:pt x="514350" y="1193800"/>
                </a:cubicBezTo>
                <a:cubicBezTo>
                  <a:pt x="604892" y="1163619"/>
                  <a:pt x="510672" y="1193944"/>
                  <a:pt x="577850" y="1174750"/>
                </a:cubicBezTo>
                <a:cubicBezTo>
                  <a:pt x="584286" y="1172911"/>
                  <a:pt x="590442" y="1170161"/>
                  <a:pt x="596900" y="1168400"/>
                </a:cubicBezTo>
                <a:cubicBezTo>
                  <a:pt x="613739" y="1163807"/>
                  <a:pt x="631141" y="1161220"/>
                  <a:pt x="647700" y="1155700"/>
                </a:cubicBezTo>
                <a:cubicBezTo>
                  <a:pt x="654050" y="1153583"/>
                  <a:pt x="660078" y="1149884"/>
                  <a:pt x="666750" y="1149350"/>
                </a:cubicBezTo>
                <a:cubicBezTo>
                  <a:pt x="713216" y="1145633"/>
                  <a:pt x="759842" y="1143797"/>
                  <a:pt x="806450" y="1143000"/>
                </a:cubicBezTo>
                <a:lnTo>
                  <a:pt x="1409700" y="1136650"/>
                </a:lnTo>
                <a:cubicBezTo>
                  <a:pt x="1684855" y="1067861"/>
                  <a:pt x="1449355" y="1124483"/>
                  <a:pt x="2209800" y="1136650"/>
                </a:cubicBezTo>
                <a:cubicBezTo>
                  <a:pt x="2216493" y="1136757"/>
                  <a:pt x="2222999" y="1139749"/>
                  <a:pt x="2228850" y="1143000"/>
                </a:cubicBezTo>
                <a:cubicBezTo>
                  <a:pt x="2242193" y="1150413"/>
                  <a:pt x="2266950" y="1168400"/>
                  <a:pt x="2266950" y="1168400"/>
                </a:cubicBezTo>
                <a:cubicBezTo>
                  <a:pt x="2271183" y="1174750"/>
                  <a:pt x="2274764" y="1181587"/>
                  <a:pt x="2279650" y="1187450"/>
                </a:cubicBezTo>
                <a:cubicBezTo>
                  <a:pt x="2285399" y="1194349"/>
                  <a:pt x="2297806" y="1197564"/>
                  <a:pt x="2298700" y="1206500"/>
                </a:cubicBezTo>
                <a:cubicBezTo>
                  <a:pt x="2302287" y="1242367"/>
                  <a:pt x="2297697" y="1278803"/>
                  <a:pt x="2292350" y="1314450"/>
                </a:cubicBezTo>
                <a:cubicBezTo>
                  <a:pt x="2289045" y="1336482"/>
                  <a:pt x="2268310" y="1336157"/>
                  <a:pt x="2254250" y="1346200"/>
                </a:cubicBezTo>
                <a:cubicBezTo>
                  <a:pt x="2246942" y="1351420"/>
                  <a:pt x="2242508" y="1360030"/>
                  <a:pt x="2235200" y="1365250"/>
                </a:cubicBezTo>
                <a:cubicBezTo>
                  <a:pt x="2227497" y="1370752"/>
                  <a:pt x="2218589" y="1374434"/>
                  <a:pt x="2209800" y="1377950"/>
                </a:cubicBezTo>
                <a:cubicBezTo>
                  <a:pt x="2197371" y="1382922"/>
                  <a:pt x="2184827" y="1388025"/>
                  <a:pt x="2171700" y="1390650"/>
                </a:cubicBezTo>
                <a:cubicBezTo>
                  <a:pt x="2133386" y="1398313"/>
                  <a:pt x="2150189" y="1393587"/>
                  <a:pt x="2120900" y="1403350"/>
                </a:cubicBezTo>
                <a:lnTo>
                  <a:pt x="781050" y="1397000"/>
                </a:lnTo>
                <a:cubicBezTo>
                  <a:pt x="753212" y="1396627"/>
                  <a:pt x="725864" y="1389431"/>
                  <a:pt x="698500" y="1384300"/>
                </a:cubicBezTo>
                <a:cubicBezTo>
                  <a:pt x="691921" y="1383066"/>
                  <a:pt x="685944" y="1379573"/>
                  <a:pt x="679450" y="1377950"/>
                </a:cubicBezTo>
                <a:cubicBezTo>
                  <a:pt x="668979" y="1375332"/>
                  <a:pt x="658283" y="1373717"/>
                  <a:pt x="647700" y="1371600"/>
                </a:cubicBezTo>
                <a:cubicBezTo>
                  <a:pt x="639233" y="1367367"/>
                  <a:pt x="631280" y="1361893"/>
                  <a:pt x="622300" y="1358900"/>
                </a:cubicBezTo>
                <a:cubicBezTo>
                  <a:pt x="605741" y="1353380"/>
                  <a:pt x="588059" y="1351720"/>
                  <a:pt x="571500" y="1346200"/>
                </a:cubicBezTo>
                <a:cubicBezTo>
                  <a:pt x="565150" y="1344083"/>
                  <a:pt x="558984" y="1341302"/>
                  <a:pt x="552450" y="1339850"/>
                </a:cubicBezTo>
                <a:cubicBezTo>
                  <a:pt x="523947" y="1333516"/>
                  <a:pt x="484714" y="1330207"/>
                  <a:pt x="457200" y="1327150"/>
                </a:cubicBezTo>
                <a:cubicBezTo>
                  <a:pt x="440017" y="1315695"/>
                  <a:pt x="432891" y="1309807"/>
                  <a:pt x="412750" y="1301750"/>
                </a:cubicBezTo>
                <a:cubicBezTo>
                  <a:pt x="400321" y="1296778"/>
                  <a:pt x="385789" y="1296476"/>
                  <a:pt x="374650" y="1289050"/>
                </a:cubicBezTo>
                <a:cubicBezTo>
                  <a:pt x="361950" y="1280583"/>
                  <a:pt x="351358" y="1267352"/>
                  <a:pt x="336550" y="1263650"/>
                </a:cubicBezTo>
                <a:cubicBezTo>
                  <a:pt x="330571" y="1262155"/>
                  <a:pt x="299553" y="1255091"/>
                  <a:pt x="292100" y="1250950"/>
                </a:cubicBezTo>
                <a:cubicBezTo>
                  <a:pt x="226596" y="1214559"/>
                  <a:pt x="278055" y="1233568"/>
                  <a:pt x="234950" y="1219200"/>
                </a:cubicBezTo>
                <a:cubicBezTo>
                  <a:pt x="178670" y="1148849"/>
                  <a:pt x="235531" y="1213348"/>
                  <a:pt x="190500" y="1174750"/>
                </a:cubicBezTo>
                <a:cubicBezTo>
                  <a:pt x="140314" y="1131734"/>
                  <a:pt x="189972" y="1165491"/>
                  <a:pt x="139700" y="1130300"/>
                </a:cubicBezTo>
                <a:cubicBezTo>
                  <a:pt x="127196" y="1121547"/>
                  <a:pt x="114300" y="1113367"/>
                  <a:pt x="101600" y="1104900"/>
                </a:cubicBezTo>
                <a:lnTo>
                  <a:pt x="82550" y="1092200"/>
                </a:lnTo>
                <a:cubicBezTo>
                  <a:pt x="75426" y="1070828"/>
                  <a:pt x="76055" y="1069721"/>
                  <a:pt x="63500" y="1047750"/>
                </a:cubicBezTo>
                <a:cubicBezTo>
                  <a:pt x="59714" y="1041124"/>
                  <a:pt x="54586" y="1035326"/>
                  <a:pt x="50800" y="1028700"/>
                </a:cubicBezTo>
                <a:cubicBezTo>
                  <a:pt x="46104" y="1020481"/>
                  <a:pt x="41829" y="1012001"/>
                  <a:pt x="38100" y="1003300"/>
                </a:cubicBezTo>
                <a:cubicBezTo>
                  <a:pt x="35463" y="997148"/>
                  <a:pt x="34743" y="990237"/>
                  <a:pt x="31750" y="984250"/>
                </a:cubicBezTo>
                <a:cubicBezTo>
                  <a:pt x="28337" y="977424"/>
                  <a:pt x="23283" y="971550"/>
                  <a:pt x="19050" y="965200"/>
                </a:cubicBezTo>
                <a:cubicBezTo>
                  <a:pt x="16933" y="910167"/>
                  <a:pt x="16489" y="855044"/>
                  <a:pt x="12700" y="800100"/>
                </a:cubicBezTo>
                <a:cubicBezTo>
                  <a:pt x="12239" y="793422"/>
                  <a:pt x="7663" y="787614"/>
                  <a:pt x="6350" y="781050"/>
                </a:cubicBezTo>
                <a:cubicBezTo>
                  <a:pt x="3415" y="766374"/>
                  <a:pt x="2117" y="751417"/>
                  <a:pt x="0" y="736600"/>
                </a:cubicBezTo>
                <a:cubicBezTo>
                  <a:pt x="2117" y="620183"/>
                  <a:pt x="535" y="503641"/>
                  <a:pt x="6350" y="387350"/>
                </a:cubicBezTo>
                <a:cubicBezTo>
                  <a:pt x="6919" y="375966"/>
                  <a:pt x="16051" y="366597"/>
                  <a:pt x="19050" y="355600"/>
                </a:cubicBezTo>
                <a:cubicBezTo>
                  <a:pt x="22438" y="343178"/>
                  <a:pt x="22607" y="330069"/>
                  <a:pt x="25400" y="317500"/>
                </a:cubicBezTo>
                <a:cubicBezTo>
                  <a:pt x="28491" y="303589"/>
                  <a:pt x="37598" y="284470"/>
                  <a:pt x="44450" y="273050"/>
                </a:cubicBezTo>
                <a:cubicBezTo>
                  <a:pt x="52303" y="259962"/>
                  <a:pt x="65023" y="249430"/>
                  <a:pt x="69850" y="234950"/>
                </a:cubicBezTo>
                <a:cubicBezTo>
                  <a:pt x="71967" y="228600"/>
                  <a:pt x="73207" y="221887"/>
                  <a:pt x="76200" y="215900"/>
                </a:cubicBezTo>
                <a:cubicBezTo>
                  <a:pt x="81188" y="205923"/>
                  <a:pt x="103156" y="178161"/>
                  <a:pt x="107950" y="171450"/>
                </a:cubicBezTo>
                <a:cubicBezTo>
                  <a:pt x="127192" y="144511"/>
                  <a:pt x="111991" y="158173"/>
                  <a:pt x="139700" y="139700"/>
                </a:cubicBezTo>
                <a:cubicBezTo>
                  <a:pt x="155671" y="115743"/>
                  <a:pt x="153982" y="114105"/>
                  <a:pt x="184150" y="95250"/>
                </a:cubicBezTo>
                <a:cubicBezTo>
                  <a:pt x="189826" y="91702"/>
                  <a:pt x="197213" y="91893"/>
                  <a:pt x="203200" y="88900"/>
                </a:cubicBezTo>
                <a:cubicBezTo>
                  <a:pt x="210026" y="85487"/>
                  <a:pt x="215424" y="79613"/>
                  <a:pt x="222250" y="76200"/>
                </a:cubicBezTo>
                <a:cubicBezTo>
                  <a:pt x="228237" y="73207"/>
                  <a:pt x="235148" y="72487"/>
                  <a:pt x="241300" y="69850"/>
                </a:cubicBezTo>
                <a:cubicBezTo>
                  <a:pt x="250001" y="66121"/>
                  <a:pt x="257999" y="60879"/>
                  <a:pt x="266700" y="57150"/>
                </a:cubicBezTo>
                <a:cubicBezTo>
                  <a:pt x="283298" y="50037"/>
                  <a:pt x="293248" y="49821"/>
                  <a:pt x="311150" y="44450"/>
                </a:cubicBezTo>
                <a:cubicBezTo>
                  <a:pt x="323972" y="40603"/>
                  <a:pt x="336550" y="35983"/>
                  <a:pt x="349250" y="31750"/>
                </a:cubicBezTo>
                <a:cubicBezTo>
                  <a:pt x="355600" y="29633"/>
                  <a:pt x="362313" y="28393"/>
                  <a:pt x="368300" y="25400"/>
                </a:cubicBezTo>
                <a:cubicBezTo>
                  <a:pt x="376767" y="21167"/>
                  <a:pt x="384633" y="15420"/>
                  <a:pt x="393700" y="12700"/>
                </a:cubicBezTo>
                <a:cubicBezTo>
                  <a:pt x="406032" y="9000"/>
                  <a:pt x="419013" y="7854"/>
                  <a:pt x="431800" y="6350"/>
                </a:cubicBezTo>
                <a:cubicBezTo>
                  <a:pt x="455019" y="3618"/>
                  <a:pt x="501650" y="0"/>
                  <a:pt x="501650" y="0"/>
                </a:cubicBezTo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33EFA-8720-481B-9CE7-FC9561500C4D}"/>
              </a:ext>
            </a:extLst>
          </p:cNvPr>
          <p:cNvSpPr txBox="1"/>
          <p:nvPr/>
        </p:nvSpPr>
        <p:spPr>
          <a:xfrm>
            <a:off x="5689600" y="717550"/>
            <a:ext cx="2741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Выпадающий список </a:t>
            </a:r>
            <a:endParaRPr lang="en-US" dirty="0"/>
          </a:p>
          <a:p>
            <a:r>
              <a:rPr lang="ru-RU" dirty="0"/>
              <a:t>с выбором всех объектов </a:t>
            </a:r>
            <a:endParaRPr lang="en-US" dirty="0"/>
          </a:p>
          <a:p>
            <a:r>
              <a:rPr lang="ru-RU" dirty="0"/>
              <a:t>модели </a:t>
            </a:r>
            <a:r>
              <a:rPr lang="en-US" dirty="0"/>
              <a:t>Doctor</a:t>
            </a:r>
            <a:endParaRPr lang="ru-RU" dirty="0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1A7D3967-E5A6-4538-9D9B-B7B0F18FDF51}"/>
              </a:ext>
            </a:extLst>
          </p:cNvPr>
          <p:cNvSpPr/>
          <p:nvPr/>
        </p:nvSpPr>
        <p:spPr>
          <a:xfrm>
            <a:off x="5975350" y="2797026"/>
            <a:ext cx="2540000" cy="2568724"/>
          </a:xfrm>
          <a:custGeom>
            <a:avLst/>
            <a:gdLst>
              <a:gd name="connsiteX0" fmla="*/ 1320800 w 2540000"/>
              <a:gd name="connsiteY0" fmla="*/ 2098824 h 2568724"/>
              <a:gd name="connsiteX1" fmla="*/ 349250 w 2540000"/>
              <a:gd name="connsiteY1" fmla="*/ 2092474 h 2568724"/>
              <a:gd name="connsiteX2" fmla="*/ 330200 w 2540000"/>
              <a:gd name="connsiteY2" fmla="*/ 2086124 h 2568724"/>
              <a:gd name="connsiteX3" fmla="*/ 285750 w 2540000"/>
              <a:gd name="connsiteY3" fmla="*/ 2079774 h 2568724"/>
              <a:gd name="connsiteX4" fmla="*/ 196850 w 2540000"/>
              <a:gd name="connsiteY4" fmla="*/ 2067074 h 2568724"/>
              <a:gd name="connsiteX5" fmla="*/ 177800 w 2540000"/>
              <a:gd name="connsiteY5" fmla="*/ 2048024 h 2568724"/>
              <a:gd name="connsiteX6" fmla="*/ 158750 w 2540000"/>
              <a:gd name="connsiteY6" fmla="*/ 2035324 h 2568724"/>
              <a:gd name="connsiteX7" fmla="*/ 152400 w 2540000"/>
              <a:gd name="connsiteY7" fmla="*/ 2016274 h 2568724"/>
              <a:gd name="connsiteX8" fmla="*/ 114300 w 2540000"/>
              <a:gd name="connsiteY8" fmla="*/ 1984524 h 2568724"/>
              <a:gd name="connsiteX9" fmla="*/ 107950 w 2540000"/>
              <a:gd name="connsiteY9" fmla="*/ 1965474 h 2568724"/>
              <a:gd name="connsiteX10" fmla="*/ 95250 w 2540000"/>
              <a:gd name="connsiteY10" fmla="*/ 1946424 h 2568724"/>
              <a:gd name="connsiteX11" fmla="*/ 88900 w 2540000"/>
              <a:gd name="connsiteY11" fmla="*/ 1921024 h 2568724"/>
              <a:gd name="connsiteX12" fmla="*/ 76200 w 2540000"/>
              <a:gd name="connsiteY12" fmla="*/ 1901974 h 2568724"/>
              <a:gd name="connsiteX13" fmla="*/ 69850 w 2540000"/>
              <a:gd name="connsiteY13" fmla="*/ 1882924 h 2568724"/>
              <a:gd name="connsiteX14" fmla="*/ 57150 w 2540000"/>
              <a:gd name="connsiteY14" fmla="*/ 1857524 h 2568724"/>
              <a:gd name="connsiteX15" fmla="*/ 50800 w 2540000"/>
              <a:gd name="connsiteY15" fmla="*/ 1819424 h 2568724"/>
              <a:gd name="connsiteX16" fmla="*/ 44450 w 2540000"/>
              <a:gd name="connsiteY16" fmla="*/ 1787674 h 2568724"/>
              <a:gd name="connsiteX17" fmla="*/ 31750 w 2540000"/>
              <a:gd name="connsiteY17" fmla="*/ 1711474 h 2568724"/>
              <a:gd name="connsiteX18" fmla="*/ 25400 w 2540000"/>
              <a:gd name="connsiteY18" fmla="*/ 1622574 h 2568724"/>
              <a:gd name="connsiteX19" fmla="*/ 12700 w 2540000"/>
              <a:gd name="connsiteY19" fmla="*/ 1508274 h 2568724"/>
              <a:gd name="connsiteX20" fmla="*/ 6350 w 2540000"/>
              <a:gd name="connsiteY20" fmla="*/ 1489224 h 2568724"/>
              <a:gd name="connsiteX21" fmla="*/ 0 w 2540000"/>
              <a:gd name="connsiteY21" fmla="*/ 1432074 h 2568724"/>
              <a:gd name="connsiteX22" fmla="*/ 6350 w 2540000"/>
              <a:gd name="connsiteY22" fmla="*/ 568474 h 2568724"/>
              <a:gd name="connsiteX23" fmla="*/ 12700 w 2540000"/>
              <a:gd name="connsiteY23" fmla="*/ 543074 h 2568724"/>
              <a:gd name="connsiteX24" fmla="*/ 19050 w 2540000"/>
              <a:gd name="connsiteY24" fmla="*/ 504974 h 2568724"/>
              <a:gd name="connsiteX25" fmla="*/ 31750 w 2540000"/>
              <a:gd name="connsiteY25" fmla="*/ 454174 h 2568724"/>
              <a:gd name="connsiteX26" fmla="*/ 38100 w 2540000"/>
              <a:gd name="connsiteY26" fmla="*/ 435124 h 2568724"/>
              <a:gd name="connsiteX27" fmla="*/ 44450 w 2540000"/>
              <a:gd name="connsiteY27" fmla="*/ 403374 h 2568724"/>
              <a:gd name="connsiteX28" fmla="*/ 57150 w 2540000"/>
              <a:gd name="connsiteY28" fmla="*/ 365274 h 2568724"/>
              <a:gd name="connsiteX29" fmla="*/ 69850 w 2540000"/>
              <a:gd name="connsiteY29" fmla="*/ 314474 h 2568724"/>
              <a:gd name="connsiteX30" fmla="*/ 76200 w 2540000"/>
              <a:gd name="connsiteY30" fmla="*/ 295424 h 2568724"/>
              <a:gd name="connsiteX31" fmla="*/ 88900 w 2540000"/>
              <a:gd name="connsiteY31" fmla="*/ 276374 h 2568724"/>
              <a:gd name="connsiteX32" fmla="*/ 101600 w 2540000"/>
              <a:gd name="connsiteY32" fmla="*/ 238274 h 2568724"/>
              <a:gd name="connsiteX33" fmla="*/ 127000 w 2540000"/>
              <a:gd name="connsiteY33" fmla="*/ 200174 h 2568724"/>
              <a:gd name="connsiteX34" fmla="*/ 139700 w 2540000"/>
              <a:gd name="connsiteY34" fmla="*/ 174774 h 2568724"/>
              <a:gd name="connsiteX35" fmla="*/ 158750 w 2540000"/>
              <a:gd name="connsiteY35" fmla="*/ 155724 h 2568724"/>
              <a:gd name="connsiteX36" fmla="*/ 171450 w 2540000"/>
              <a:gd name="connsiteY36" fmla="*/ 136674 h 2568724"/>
              <a:gd name="connsiteX37" fmla="*/ 228600 w 2540000"/>
              <a:gd name="connsiteY37" fmla="*/ 85874 h 2568724"/>
              <a:gd name="connsiteX38" fmla="*/ 254000 w 2540000"/>
              <a:gd name="connsiteY38" fmla="*/ 73174 h 2568724"/>
              <a:gd name="connsiteX39" fmla="*/ 304800 w 2540000"/>
              <a:gd name="connsiteY39" fmla="*/ 60474 h 2568724"/>
              <a:gd name="connsiteX40" fmla="*/ 387350 w 2540000"/>
              <a:gd name="connsiteY40" fmla="*/ 47774 h 2568724"/>
              <a:gd name="connsiteX41" fmla="*/ 546100 w 2540000"/>
              <a:gd name="connsiteY41" fmla="*/ 35074 h 2568724"/>
              <a:gd name="connsiteX42" fmla="*/ 1593850 w 2540000"/>
              <a:gd name="connsiteY42" fmla="*/ 35074 h 2568724"/>
              <a:gd name="connsiteX43" fmla="*/ 1676400 w 2540000"/>
              <a:gd name="connsiteY43" fmla="*/ 47774 h 2568724"/>
              <a:gd name="connsiteX44" fmla="*/ 1752600 w 2540000"/>
              <a:gd name="connsiteY44" fmla="*/ 54124 h 2568724"/>
              <a:gd name="connsiteX45" fmla="*/ 2108200 w 2540000"/>
              <a:gd name="connsiteY45" fmla="*/ 66824 h 2568724"/>
              <a:gd name="connsiteX46" fmla="*/ 2152650 w 2540000"/>
              <a:gd name="connsiteY46" fmla="*/ 79524 h 2568724"/>
              <a:gd name="connsiteX47" fmla="*/ 2178050 w 2540000"/>
              <a:gd name="connsiteY47" fmla="*/ 85874 h 2568724"/>
              <a:gd name="connsiteX48" fmla="*/ 2222500 w 2540000"/>
              <a:gd name="connsiteY48" fmla="*/ 98574 h 2568724"/>
              <a:gd name="connsiteX49" fmla="*/ 2241550 w 2540000"/>
              <a:gd name="connsiteY49" fmla="*/ 111274 h 2568724"/>
              <a:gd name="connsiteX50" fmla="*/ 2279650 w 2540000"/>
              <a:gd name="connsiteY50" fmla="*/ 123974 h 2568724"/>
              <a:gd name="connsiteX51" fmla="*/ 2324100 w 2540000"/>
              <a:gd name="connsiteY51" fmla="*/ 149374 h 2568724"/>
              <a:gd name="connsiteX52" fmla="*/ 2355850 w 2540000"/>
              <a:gd name="connsiteY52" fmla="*/ 181124 h 2568724"/>
              <a:gd name="connsiteX53" fmla="*/ 2393950 w 2540000"/>
              <a:gd name="connsiteY53" fmla="*/ 206524 h 2568724"/>
              <a:gd name="connsiteX54" fmla="*/ 2413000 w 2540000"/>
              <a:gd name="connsiteY54" fmla="*/ 244624 h 2568724"/>
              <a:gd name="connsiteX55" fmla="*/ 2425700 w 2540000"/>
              <a:gd name="connsiteY55" fmla="*/ 270024 h 2568724"/>
              <a:gd name="connsiteX56" fmla="*/ 2432050 w 2540000"/>
              <a:gd name="connsiteY56" fmla="*/ 289074 h 2568724"/>
              <a:gd name="connsiteX57" fmla="*/ 2457450 w 2540000"/>
              <a:gd name="connsiteY57" fmla="*/ 339874 h 2568724"/>
              <a:gd name="connsiteX58" fmla="*/ 2482850 w 2540000"/>
              <a:gd name="connsiteY58" fmla="*/ 390674 h 2568724"/>
              <a:gd name="connsiteX59" fmla="*/ 2495550 w 2540000"/>
              <a:gd name="connsiteY59" fmla="*/ 441474 h 2568724"/>
              <a:gd name="connsiteX60" fmla="*/ 2514600 w 2540000"/>
              <a:gd name="connsiteY60" fmla="*/ 530374 h 2568724"/>
              <a:gd name="connsiteX61" fmla="*/ 2527300 w 2540000"/>
              <a:gd name="connsiteY61" fmla="*/ 587524 h 2568724"/>
              <a:gd name="connsiteX62" fmla="*/ 2540000 w 2540000"/>
              <a:gd name="connsiteY62" fmla="*/ 625624 h 2568724"/>
              <a:gd name="connsiteX63" fmla="*/ 2533650 w 2540000"/>
              <a:gd name="connsiteY63" fmla="*/ 1076474 h 2568724"/>
              <a:gd name="connsiteX64" fmla="*/ 2520950 w 2540000"/>
              <a:gd name="connsiteY64" fmla="*/ 1146324 h 2568724"/>
              <a:gd name="connsiteX65" fmla="*/ 2514600 w 2540000"/>
              <a:gd name="connsiteY65" fmla="*/ 1165374 h 2568724"/>
              <a:gd name="connsiteX66" fmla="*/ 2508250 w 2540000"/>
              <a:gd name="connsiteY66" fmla="*/ 1197124 h 2568724"/>
              <a:gd name="connsiteX67" fmla="*/ 2501900 w 2540000"/>
              <a:gd name="connsiteY67" fmla="*/ 1235224 h 2568724"/>
              <a:gd name="connsiteX68" fmla="*/ 2476500 w 2540000"/>
              <a:gd name="connsiteY68" fmla="*/ 1330474 h 2568724"/>
              <a:gd name="connsiteX69" fmla="*/ 2470150 w 2540000"/>
              <a:gd name="connsiteY69" fmla="*/ 1381274 h 2568724"/>
              <a:gd name="connsiteX70" fmla="*/ 2463800 w 2540000"/>
              <a:gd name="connsiteY70" fmla="*/ 1438424 h 2568724"/>
              <a:gd name="connsiteX71" fmla="*/ 2444750 w 2540000"/>
              <a:gd name="connsiteY71" fmla="*/ 1527324 h 2568724"/>
              <a:gd name="connsiteX72" fmla="*/ 2438400 w 2540000"/>
              <a:gd name="connsiteY72" fmla="*/ 1546374 h 2568724"/>
              <a:gd name="connsiteX73" fmla="*/ 2413000 w 2540000"/>
              <a:gd name="connsiteY73" fmla="*/ 1609874 h 2568724"/>
              <a:gd name="connsiteX74" fmla="*/ 2393950 w 2540000"/>
              <a:gd name="connsiteY74" fmla="*/ 1660674 h 2568724"/>
              <a:gd name="connsiteX75" fmla="*/ 2374900 w 2540000"/>
              <a:gd name="connsiteY75" fmla="*/ 1698774 h 2568724"/>
              <a:gd name="connsiteX76" fmla="*/ 2362200 w 2540000"/>
              <a:gd name="connsiteY76" fmla="*/ 1755924 h 2568724"/>
              <a:gd name="connsiteX77" fmla="*/ 2355850 w 2540000"/>
              <a:gd name="connsiteY77" fmla="*/ 1774974 h 2568724"/>
              <a:gd name="connsiteX78" fmla="*/ 2349500 w 2540000"/>
              <a:gd name="connsiteY78" fmla="*/ 1813074 h 2568724"/>
              <a:gd name="connsiteX79" fmla="*/ 2336800 w 2540000"/>
              <a:gd name="connsiteY79" fmla="*/ 1832124 h 2568724"/>
              <a:gd name="connsiteX80" fmla="*/ 2311400 w 2540000"/>
              <a:gd name="connsiteY80" fmla="*/ 1876574 h 2568724"/>
              <a:gd name="connsiteX81" fmla="*/ 2292350 w 2540000"/>
              <a:gd name="connsiteY81" fmla="*/ 1914674 h 2568724"/>
              <a:gd name="connsiteX82" fmla="*/ 2286000 w 2540000"/>
              <a:gd name="connsiteY82" fmla="*/ 1933724 h 2568724"/>
              <a:gd name="connsiteX83" fmla="*/ 2241550 w 2540000"/>
              <a:gd name="connsiteY83" fmla="*/ 1965474 h 2568724"/>
              <a:gd name="connsiteX84" fmla="*/ 2184400 w 2540000"/>
              <a:gd name="connsiteY84" fmla="*/ 2009924 h 2568724"/>
              <a:gd name="connsiteX85" fmla="*/ 2165350 w 2540000"/>
              <a:gd name="connsiteY85" fmla="*/ 2016274 h 2568724"/>
              <a:gd name="connsiteX86" fmla="*/ 2133600 w 2540000"/>
              <a:gd name="connsiteY86" fmla="*/ 2028974 h 2568724"/>
              <a:gd name="connsiteX87" fmla="*/ 2082800 w 2540000"/>
              <a:gd name="connsiteY87" fmla="*/ 2041674 h 2568724"/>
              <a:gd name="connsiteX88" fmla="*/ 2038350 w 2540000"/>
              <a:gd name="connsiteY88" fmla="*/ 2054374 h 2568724"/>
              <a:gd name="connsiteX89" fmla="*/ 1962150 w 2540000"/>
              <a:gd name="connsiteY89" fmla="*/ 2060724 h 2568724"/>
              <a:gd name="connsiteX90" fmla="*/ 1873250 w 2540000"/>
              <a:gd name="connsiteY90" fmla="*/ 2073424 h 2568724"/>
              <a:gd name="connsiteX91" fmla="*/ 1524000 w 2540000"/>
              <a:gd name="connsiteY91" fmla="*/ 2073424 h 2568724"/>
              <a:gd name="connsiteX92" fmla="*/ 1308100 w 2540000"/>
              <a:gd name="connsiteY92" fmla="*/ 2079774 h 2568724"/>
              <a:gd name="connsiteX93" fmla="*/ 1282700 w 2540000"/>
              <a:gd name="connsiteY93" fmla="*/ 2086124 h 2568724"/>
              <a:gd name="connsiteX94" fmla="*/ 1225550 w 2540000"/>
              <a:gd name="connsiteY94" fmla="*/ 2130574 h 2568724"/>
              <a:gd name="connsiteX95" fmla="*/ 1212850 w 2540000"/>
              <a:gd name="connsiteY95" fmla="*/ 2149624 h 2568724"/>
              <a:gd name="connsiteX96" fmla="*/ 1168400 w 2540000"/>
              <a:gd name="connsiteY96" fmla="*/ 2194074 h 2568724"/>
              <a:gd name="connsiteX97" fmla="*/ 1143000 w 2540000"/>
              <a:gd name="connsiteY97" fmla="*/ 2232174 h 2568724"/>
              <a:gd name="connsiteX98" fmla="*/ 1123950 w 2540000"/>
              <a:gd name="connsiteY98" fmla="*/ 2295674 h 2568724"/>
              <a:gd name="connsiteX99" fmla="*/ 1117600 w 2540000"/>
              <a:gd name="connsiteY99" fmla="*/ 2314724 h 2568724"/>
              <a:gd name="connsiteX100" fmla="*/ 1098550 w 2540000"/>
              <a:gd name="connsiteY100" fmla="*/ 2365524 h 2568724"/>
              <a:gd name="connsiteX101" fmla="*/ 1092200 w 2540000"/>
              <a:gd name="connsiteY101" fmla="*/ 2416324 h 2568724"/>
              <a:gd name="connsiteX102" fmla="*/ 1079500 w 2540000"/>
              <a:gd name="connsiteY102" fmla="*/ 2454424 h 2568724"/>
              <a:gd name="connsiteX103" fmla="*/ 1073150 w 2540000"/>
              <a:gd name="connsiteY103" fmla="*/ 2473474 h 2568724"/>
              <a:gd name="connsiteX104" fmla="*/ 1066800 w 2540000"/>
              <a:gd name="connsiteY104" fmla="*/ 2511574 h 2568724"/>
              <a:gd name="connsiteX105" fmla="*/ 1060450 w 2540000"/>
              <a:gd name="connsiteY105" fmla="*/ 2530624 h 2568724"/>
              <a:gd name="connsiteX106" fmla="*/ 1060450 w 2540000"/>
              <a:gd name="connsiteY106" fmla="*/ 2568724 h 256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2540000" h="2568724">
                <a:moveTo>
                  <a:pt x="1320800" y="2098824"/>
                </a:moveTo>
                <a:lnTo>
                  <a:pt x="349250" y="2092474"/>
                </a:lnTo>
                <a:cubicBezTo>
                  <a:pt x="342557" y="2092388"/>
                  <a:pt x="336764" y="2087437"/>
                  <a:pt x="330200" y="2086124"/>
                </a:cubicBezTo>
                <a:cubicBezTo>
                  <a:pt x="315524" y="2083189"/>
                  <a:pt x="300476" y="2082451"/>
                  <a:pt x="285750" y="2079774"/>
                </a:cubicBezTo>
                <a:cubicBezTo>
                  <a:pt x="201349" y="2064428"/>
                  <a:pt x="362545" y="2083643"/>
                  <a:pt x="196850" y="2067074"/>
                </a:cubicBezTo>
                <a:cubicBezTo>
                  <a:pt x="190500" y="2060724"/>
                  <a:pt x="184699" y="2053773"/>
                  <a:pt x="177800" y="2048024"/>
                </a:cubicBezTo>
                <a:cubicBezTo>
                  <a:pt x="171937" y="2043138"/>
                  <a:pt x="163518" y="2041283"/>
                  <a:pt x="158750" y="2035324"/>
                </a:cubicBezTo>
                <a:cubicBezTo>
                  <a:pt x="154569" y="2030097"/>
                  <a:pt x="156113" y="2021843"/>
                  <a:pt x="152400" y="2016274"/>
                </a:cubicBezTo>
                <a:cubicBezTo>
                  <a:pt x="142621" y="2001606"/>
                  <a:pt x="128357" y="1993895"/>
                  <a:pt x="114300" y="1984524"/>
                </a:cubicBezTo>
                <a:cubicBezTo>
                  <a:pt x="112183" y="1978174"/>
                  <a:pt x="110943" y="1971461"/>
                  <a:pt x="107950" y="1965474"/>
                </a:cubicBezTo>
                <a:cubicBezTo>
                  <a:pt x="104537" y="1958648"/>
                  <a:pt x="98256" y="1953439"/>
                  <a:pt x="95250" y="1946424"/>
                </a:cubicBezTo>
                <a:cubicBezTo>
                  <a:pt x="91812" y="1938402"/>
                  <a:pt x="92338" y="1929046"/>
                  <a:pt x="88900" y="1921024"/>
                </a:cubicBezTo>
                <a:cubicBezTo>
                  <a:pt x="85894" y="1914009"/>
                  <a:pt x="79613" y="1908800"/>
                  <a:pt x="76200" y="1901974"/>
                </a:cubicBezTo>
                <a:cubicBezTo>
                  <a:pt x="73207" y="1895987"/>
                  <a:pt x="72487" y="1889076"/>
                  <a:pt x="69850" y="1882924"/>
                </a:cubicBezTo>
                <a:cubicBezTo>
                  <a:pt x="66121" y="1874223"/>
                  <a:pt x="61383" y="1865991"/>
                  <a:pt x="57150" y="1857524"/>
                </a:cubicBezTo>
                <a:cubicBezTo>
                  <a:pt x="55033" y="1844824"/>
                  <a:pt x="53103" y="1832092"/>
                  <a:pt x="50800" y="1819424"/>
                </a:cubicBezTo>
                <a:cubicBezTo>
                  <a:pt x="48869" y="1808805"/>
                  <a:pt x="46326" y="1798303"/>
                  <a:pt x="44450" y="1787674"/>
                </a:cubicBezTo>
                <a:cubicBezTo>
                  <a:pt x="39975" y="1762315"/>
                  <a:pt x="35983" y="1736874"/>
                  <a:pt x="31750" y="1711474"/>
                </a:cubicBezTo>
                <a:cubicBezTo>
                  <a:pt x="29633" y="1681841"/>
                  <a:pt x="27679" y="1652195"/>
                  <a:pt x="25400" y="1622574"/>
                </a:cubicBezTo>
                <a:cubicBezTo>
                  <a:pt x="22536" y="1585339"/>
                  <a:pt x="20939" y="1545351"/>
                  <a:pt x="12700" y="1508274"/>
                </a:cubicBezTo>
                <a:cubicBezTo>
                  <a:pt x="11248" y="1501740"/>
                  <a:pt x="8467" y="1495574"/>
                  <a:pt x="6350" y="1489224"/>
                </a:cubicBezTo>
                <a:cubicBezTo>
                  <a:pt x="4233" y="1470174"/>
                  <a:pt x="0" y="1451241"/>
                  <a:pt x="0" y="1432074"/>
                </a:cubicBezTo>
                <a:cubicBezTo>
                  <a:pt x="0" y="1144200"/>
                  <a:pt x="2238" y="856319"/>
                  <a:pt x="6350" y="568474"/>
                </a:cubicBezTo>
                <a:cubicBezTo>
                  <a:pt x="6475" y="559748"/>
                  <a:pt x="10988" y="551632"/>
                  <a:pt x="12700" y="543074"/>
                </a:cubicBezTo>
                <a:cubicBezTo>
                  <a:pt x="15225" y="530449"/>
                  <a:pt x="16352" y="517563"/>
                  <a:pt x="19050" y="504974"/>
                </a:cubicBezTo>
                <a:cubicBezTo>
                  <a:pt x="22707" y="487907"/>
                  <a:pt x="26230" y="470733"/>
                  <a:pt x="31750" y="454174"/>
                </a:cubicBezTo>
                <a:cubicBezTo>
                  <a:pt x="33867" y="447824"/>
                  <a:pt x="36477" y="441618"/>
                  <a:pt x="38100" y="435124"/>
                </a:cubicBezTo>
                <a:cubicBezTo>
                  <a:pt x="40718" y="424653"/>
                  <a:pt x="41610" y="413787"/>
                  <a:pt x="44450" y="403374"/>
                </a:cubicBezTo>
                <a:cubicBezTo>
                  <a:pt x="47972" y="390459"/>
                  <a:pt x="53903" y="378261"/>
                  <a:pt x="57150" y="365274"/>
                </a:cubicBezTo>
                <a:cubicBezTo>
                  <a:pt x="61383" y="348341"/>
                  <a:pt x="64330" y="331033"/>
                  <a:pt x="69850" y="314474"/>
                </a:cubicBezTo>
                <a:cubicBezTo>
                  <a:pt x="71967" y="308124"/>
                  <a:pt x="73207" y="301411"/>
                  <a:pt x="76200" y="295424"/>
                </a:cubicBezTo>
                <a:cubicBezTo>
                  <a:pt x="79613" y="288598"/>
                  <a:pt x="85800" y="283348"/>
                  <a:pt x="88900" y="276374"/>
                </a:cubicBezTo>
                <a:cubicBezTo>
                  <a:pt x="94337" y="264141"/>
                  <a:pt x="94174" y="249413"/>
                  <a:pt x="101600" y="238274"/>
                </a:cubicBezTo>
                <a:cubicBezTo>
                  <a:pt x="110067" y="225574"/>
                  <a:pt x="120174" y="213826"/>
                  <a:pt x="127000" y="200174"/>
                </a:cubicBezTo>
                <a:cubicBezTo>
                  <a:pt x="131233" y="191707"/>
                  <a:pt x="134198" y="182477"/>
                  <a:pt x="139700" y="174774"/>
                </a:cubicBezTo>
                <a:cubicBezTo>
                  <a:pt x="144920" y="167466"/>
                  <a:pt x="153001" y="162623"/>
                  <a:pt x="158750" y="155724"/>
                </a:cubicBezTo>
                <a:cubicBezTo>
                  <a:pt x="163636" y="149861"/>
                  <a:pt x="166380" y="142378"/>
                  <a:pt x="171450" y="136674"/>
                </a:cubicBezTo>
                <a:cubicBezTo>
                  <a:pt x="191361" y="114274"/>
                  <a:pt x="204628" y="99572"/>
                  <a:pt x="228600" y="85874"/>
                </a:cubicBezTo>
                <a:cubicBezTo>
                  <a:pt x="236819" y="81178"/>
                  <a:pt x="245299" y="76903"/>
                  <a:pt x="254000" y="73174"/>
                </a:cubicBezTo>
                <a:cubicBezTo>
                  <a:pt x="269614" y="66482"/>
                  <a:pt x="288536" y="63185"/>
                  <a:pt x="304800" y="60474"/>
                </a:cubicBezTo>
                <a:cubicBezTo>
                  <a:pt x="332262" y="55897"/>
                  <a:pt x="359765" y="51536"/>
                  <a:pt x="387350" y="47774"/>
                </a:cubicBezTo>
                <a:cubicBezTo>
                  <a:pt x="447157" y="39619"/>
                  <a:pt x="480372" y="39182"/>
                  <a:pt x="546100" y="35074"/>
                </a:cubicBezTo>
                <a:cubicBezTo>
                  <a:pt x="909073" y="-37521"/>
                  <a:pt x="594458" y="23176"/>
                  <a:pt x="1593850" y="35074"/>
                </a:cubicBezTo>
                <a:cubicBezTo>
                  <a:pt x="1649276" y="35734"/>
                  <a:pt x="1631764" y="42523"/>
                  <a:pt x="1676400" y="47774"/>
                </a:cubicBezTo>
                <a:cubicBezTo>
                  <a:pt x="1701713" y="50752"/>
                  <a:pt x="1727137" y="53001"/>
                  <a:pt x="1752600" y="54124"/>
                </a:cubicBezTo>
                <a:lnTo>
                  <a:pt x="2108200" y="66824"/>
                </a:lnTo>
                <a:cubicBezTo>
                  <a:pt x="2187605" y="86675"/>
                  <a:pt x="2088881" y="61304"/>
                  <a:pt x="2152650" y="79524"/>
                </a:cubicBezTo>
                <a:cubicBezTo>
                  <a:pt x="2161041" y="81922"/>
                  <a:pt x="2169659" y="83476"/>
                  <a:pt x="2178050" y="85874"/>
                </a:cubicBezTo>
                <a:cubicBezTo>
                  <a:pt x="2241819" y="104094"/>
                  <a:pt x="2143095" y="78723"/>
                  <a:pt x="2222500" y="98574"/>
                </a:cubicBezTo>
                <a:cubicBezTo>
                  <a:pt x="2228850" y="102807"/>
                  <a:pt x="2234576" y="108174"/>
                  <a:pt x="2241550" y="111274"/>
                </a:cubicBezTo>
                <a:cubicBezTo>
                  <a:pt x="2253783" y="116711"/>
                  <a:pt x="2268511" y="116548"/>
                  <a:pt x="2279650" y="123974"/>
                </a:cubicBezTo>
                <a:cubicBezTo>
                  <a:pt x="2306576" y="141925"/>
                  <a:pt x="2291874" y="133261"/>
                  <a:pt x="2324100" y="149374"/>
                </a:cubicBezTo>
                <a:cubicBezTo>
                  <a:pt x="2347383" y="184299"/>
                  <a:pt x="2324100" y="154666"/>
                  <a:pt x="2355850" y="181124"/>
                </a:cubicBezTo>
                <a:cubicBezTo>
                  <a:pt x="2387561" y="207550"/>
                  <a:pt x="2360472" y="195365"/>
                  <a:pt x="2393950" y="206524"/>
                </a:cubicBezTo>
                <a:cubicBezTo>
                  <a:pt x="2418356" y="243133"/>
                  <a:pt x="2397226" y="207818"/>
                  <a:pt x="2413000" y="244624"/>
                </a:cubicBezTo>
                <a:cubicBezTo>
                  <a:pt x="2416729" y="253325"/>
                  <a:pt x="2421971" y="261323"/>
                  <a:pt x="2425700" y="270024"/>
                </a:cubicBezTo>
                <a:cubicBezTo>
                  <a:pt x="2428337" y="276176"/>
                  <a:pt x="2429280" y="282980"/>
                  <a:pt x="2432050" y="289074"/>
                </a:cubicBezTo>
                <a:cubicBezTo>
                  <a:pt x="2439884" y="306309"/>
                  <a:pt x="2446948" y="324122"/>
                  <a:pt x="2457450" y="339874"/>
                </a:cubicBezTo>
                <a:cubicBezTo>
                  <a:pt x="2472015" y="361722"/>
                  <a:pt x="2473973" y="361824"/>
                  <a:pt x="2482850" y="390674"/>
                </a:cubicBezTo>
                <a:cubicBezTo>
                  <a:pt x="2487983" y="407357"/>
                  <a:pt x="2491317" y="424541"/>
                  <a:pt x="2495550" y="441474"/>
                </a:cubicBezTo>
                <a:cubicBezTo>
                  <a:pt x="2509078" y="495584"/>
                  <a:pt x="2495385" y="439101"/>
                  <a:pt x="2514600" y="530374"/>
                </a:cubicBezTo>
                <a:cubicBezTo>
                  <a:pt x="2518620" y="549470"/>
                  <a:pt x="2521129" y="569011"/>
                  <a:pt x="2527300" y="587524"/>
                </a:cubicBezTo>
                <a:lnTo>
                  <a:pt x="2540000" y="625624"/>
                </a:lnTo>
                <a:cubicBezTo>
                  <a:pt x="2537883" y="775907"/>
                  <a:pt x="2537503" y="926225"/>
                  <a:pt x="2533650" y="1076474"/>
                </a:cubicBezTo>
                <a:cubicBezTo>
                  <a:pt x="2533143" y="1096234"/>
                  <a:pt x="2526803" y="1125838"/>
                  <a:pt x="2520950" y="1146324"/>
                </a:cubicBezTo>
                <a:cubicBezTo>
                  <a:pt x="2519111" y="1152760"/>
                  <a:pt x="2516223" y="1158880"/>
                  <a:pt x="2514600" y="1165374"/>
                </a:cubicBezTo>
                <a:cubicBezTo>
                  <a:pt x="2511982" y="1175845"/>
                  <a:pt x="2510181" y="1186505"/>
                  <a:pt x="2508250" y="1197124"/>
                </a:cubicBezTo>
                <a:cubicBezTo>
                  <a:pt x="2505947" y="1209792"/>
                  <a:pt x="2505288" y="1222802"/>
                  <a:pt x="2501900" y="1235224"/>
                </a:cubicBezTo>
                <a:cubicBezTo>
                  <a:pt x="2481066" y="1311616"/>
                  <a:pt x="2491658" y="1209210"/>
                  <a:pt x="2476500" y="1330474"/>
                </a:cubicBezTo>
                <a:cubicBezTo>
                  <a:pt x="2474383" y="1347407"/>
                  <a:pt x="2472144" y="1364326"/>
                  <a:pt x="2470150" y="1381274"/>
                </a:cubicBezTo>
                <a:cubicBezTo>
                  <a:pt x="2467910" y="1400310"/>
                  <a:pt x="2467084" y="1419540"/>
                  <a:pt x="2463800" y="1438424"/>
                </a:cubicBezTo>
                <a:cubicBezTo>
                  <a:pt x="2458607" y="1468282"/>
                  <a:pt x="2454334" y="1498573"/>
                  <a:pt x="2444750" y="1527324"/>
                </a:cubicBezTo>
                <a:cubicBezTo>
                  <a:pt x="2442633" y="1533674"/>
                  <a:pt x="2440023" y="1539880"/>
                  <a:pt x="2438400" y="1546374"/>
                </a:cubicBezTo>
                <a:cubicBezTo>
                  <a:pt x="2425871" y="1596491"/>
                  <a:pt x="2441901" y="1561705"/>
                  <a:pt x="2413000" y="1609874"/>
                </a:cubicBezTo>
                <a:cubicBezTo>
                  <a:pt x="2401293" y="1656703"/>
                  <a:pt x="2413874" y="1614186"/>
                  <a:pt x="2393950" y="1660674"/>
                </a:cubicBezTo>
                <a:cubicBezTo>
                  <a:pt x="2378176" y="1697480"/>
                  <a:pt x="2399306" y="1662165"/>
                  <a:pt x="2374900" y="1698774"/>
                </a:cubicBezTo>
                <a:cubicBezTo>
                  <a:pt x="2370535" y="1720598"/>
                  <a:pt x="2368178" y="1734999"/>
                  <a:pt x="2362200" y="1755924"/>
                </a:cubicBezTo>
                <a:cubicBezTo>
                  <a:pt x="2360361" y="1762360"/>
                  <a:pt x="2357302" y="1768440"/>
                  <a:pt x="2355850" y="1774974"/>
                </a:cubicBezTo>
                <a:cubicBezTo>
                  <a:pt x="2353057" y="1787543"/>
                  <a:pt x="2353571" y="1800860"/>
                  <a:pt x="2349500" y="1813074"/>
                </a:cubicBezTo>
                <a:cubicBezTo>
                  <a:pt x="2347087" y="1820314"/>
                  <a:pt x="2340213" y="1825298"/>
                  <a:pt x="2336800" y="1832124"/>
                </a:cubicBezTo>
                <a:cubicBezTo>
                  <a:pt x="2312558" y="1880608"/>
                  <a:pt x="2357464" y="1815155"/>
                  <a:pt x="2311400" y="1876574"/>
                </a:cubicBezTo>
                <a:cubicBezTo>
                  <a:pt x="2295439" y="1924457"/>
                  <a:pt x="2316969" y="1865435"/>
                  <a:pt x="2292350" y="1914674"/>
                </a:cubicBezTo>
                <a:cubicBezTo>
                  <a:pt x="2289357" y="1920661"/>
                  <a:pt x="2290285" y="1928582"/>
                  <a:pt x="2286000" y="1933724"/>
                </a:cubicBezTo>
                <a:cubicBezTo>
                  <a:pt x="2275602" y="1946202"/>
                  <a:pt x="2254185" y="1954945"/>
                  <a:pt x="2241550" y="1965474"/>
                </a:cubicBezTo>
                <a:cubicBezTo>
                  <a:pt x="2219634" y="1983737"/>
                  <a:pt x="2216498" y="1999225"/>
                  <a:pt x="2184400" y="2009924"/>
                </a:cubicBezTo>
                <a:cubicBezTo>
                  <a:pt x="2178050" y="2012041"/>
                  <a:pt x="2171617" y="2013924"/>
                  <a:pt x="2165350" y="2016274"/>
                </a:cubicBezTo>
                <a:cubicBezTo>
                  <a:pt x="2154677" y="2020276"/>
                  <a:pt x="2144495" y="2025622"/>
                  <a:pt x="2133600" y="2028974"/>
                </a:cubicBezTo>
                <a:cubicBezTo>
                  <a:pt x="2116917" y="2034107"/>
                  <a:pt x="2099359" y="2036154"/>
                  <a:pt x="2082800" y="2041674"/>
                </a:cubicBezTo>
                <a:cubicBezTo>
                  <a:pt x="2070147" y="2045892"/>
                  <a:pt x="2051107" y="2052779"/>
                  <a:pt x="2038350" y="2054374"/>
                </a:cubicBezTo>
                <a:cubicBezTo>
                  <a:pt x="2013059" y="2057535"/>
                  <a:pt x="1987470" y="2057802"/>
                  <a:pt x="1962150" y="2060724"/>
                </a:cubicBezTo>
                <a:cubicBezTo>
                  <a:pt x="1932413" y="2064155"/>
                  <a:pt x="1873250" y="2073424"/>
                  <a:pt x="1873250" y="2073424"/>
                </a:cubicBezTo>
                <a:cubicBezTo>
                  <a:pt x="1748581" y="2114980"/>
                  <a:pt x="1880328" y="2073424"/>
                  <a:pt x="1524000" y="2073424"/>
                </a:cubicBezTo>
                <a:cubicBezTo>
                  <a:pt x="1452002" y="2073424"/>
                  <a:pt x="1380067" y="2077657"/>
                  <a:pt x="1308100" y="2079774"/>
                </a:cubicBezTo>
                <a:cubicBezTo>
                  <a:pt x="1299633" y="2081891"/>
                  <a:pt x="1290506" y="2082221"/>
                  <a:pt x="1282700" y="2086124"/>
                </a:cubicBezTo>
                <a:cubicBezTo>
                  <a:pt x="1262471" y="2096239"/>
                  <a:pt x="1240483" y="2112655"/>
                  <a:pt x="1225550" y="2130574"/>
                </a:cubicBezTo>
                <a:cubicBezTo>
                  <a:pt x="1220664" y="2136437"/>
                  <a:pt x="1217955" y="2143951"/>
                  <a:pt x="1212850" y="2149624"/>
                </a:cubicBezTo>
                <a:cubicBezTo>
                  <a:pt x="1198833" y="2165199"/>
                  <a:pt x="1180023" y="2176639"/>
                  <a:pt x="1168400" y="2194074"/>
                </a:cubicBezTo>
                <a:lnTo>
                  <a:pt x="1143000" y="2232174"/>
                </a:lnTo>
                <a:cubicBezTo>
                  <a:pt x="1133403" y="2270561"/>
                  <a:pt x="1139410" y="2249295"/>
                  <a:pt x="1123950" y="2295674"/>
                </a:cubicBezTo>
                <a:cubicBezTo>
                  <a:pt x="1121833" y="2302024"/>
                  <a:pt x="1120086" y="2308509"/>
                  <a:pt x="1117600" y="2314724"/>
                </a:cubicBezTo>
                <a:cubicBezTo>
                  <a:pt x="1102414" y="2352689"/>
                  <a:pt x="1108505" y="2335660"/>
                  <a:pt x="1098550" y="2365524"/>
                </a:cubicBezTo>
                <a:cubicBezTo>
                  <a:pt x="1096433" y="2382457"/>
                  <a:pt x="1095776" y="2399638"/>
                  <a:pt x="1092200" y="2416324"/>
                </a:cubicBezTo>
                <a:cubicBezTo>
                  <a:pt x="1089395" y="2429414"/>
                  <a:pt x="1083733" y="2441724"/>
                  <a:pt x="1079500" y="2454424"/>
                </a:cubicBezTo>
                <a:cubicBezTo>
                  <a:pt x="1077383" y="2460774"/>
                  <a:pt x="1074250" y="2466872"/>
                  <a:pt x="1073150" y="2473474"/>
                </a:cubicBezTo>
                <a:cubicBezTo>
                  <a:pt x="1071033" y="2486174"/>
                  <a:pt x="1069593" y="2499005"/>
                  <a:pt x="1066800" y="2511574"/>
                </a:cubicBezTo>
                <a:cubicBezTo>
                  <a:pt x="1065348" y="2518108"/>
                  <a:pt x="1061189" y="2523971"/>
                  <a:pt x="1060450" y="2530624"/>
                </a:cubicBezTo>
                <a:cubicBezTo>
                  <a:pt x="1059048" y="2543246"/>
                  <a:pt x="1060450" y="2556024"/>
                  <a:pt x="1060450" y="2568724"/>
                </a:cubicBezTo>
              </a:path>
            </a:pathLst>
          </a:custGeom>
          <a:noFill/>
          <a:ln w="19050">
            <a:solidFill>
              <a:srgbClr val="40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A442C-06CE-4C6D-B059-75508E98F010}"/>
              </a:ext>
            </a:extLst>
          </p:cNvPr>
          <p:cNvSpPr txBox="1"/>
          <p:nvPr/>
        </p:nvSpPr>
        <p:spPr>
          <a:xfrm>
            <a:off x="5958166" y="5365750"/>
            <a:ext cx="220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Виджет для выбора </a:t>
            </a:r>
          </a:p>
          <a:p>
            <a:r>
              <a:rPr lang="ru-RU" dirty="0"/>
              <a:t>даты и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411128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165CF-5D21-4D65-97A5-2AA3D11A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Страница контактов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ECE9FA1-A81E-4C8C-8115-3F22C93B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66838"/>
            <a:ext cx="7315200" cy="4114799"/>
          </a:xfrm>
        </p:spPr>
      </p:pic>
    </p:spTree>
    <p:extLst>
      <p:ext uri="{BB962C8B-B14F-4D97-AF65-F5344CB8AC3E}">
        <p14:creationId xmlns:p14="http://schemas.microsoft.com/office/powerpoint/2010/main" val="96589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34C09-193E-47BE-98C4-DCD7221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Структура приложения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6C439E-7295-4D8A-93CD-858DD2CD2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4258" y="1333318"/>
            <a:ext cx="2572109" cy="370574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FD9BC2-8203-4A7D-93E6-8181FC7C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72" y="771265"/>
            <a:ext cx="2200582" cy="48298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DFEC22-75B7-46DC-B04E-9B0933A52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159" y="1971582"/>
            <a:ext cx="2362530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22838"/>
      </p:ext>
    </p:extLst>
  </p:cSld>
  <p:clrMapOvr>
    <a:masterClrMapping/>
  </p:clrMapOvr>
</p:sld>
</file>

<file path=ppt/theme/theme1.xml><?xml version="1.0" encoding="utf-8"?>
<a:theme xmlns:a="http://schemas.openxmlformats.org/drawingml/2006/main" name="Рамка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183</TotalTime>
  <Words>122</Words>
  <Application>Microsoft Office PowerPoint</Application>
  <PresentationFormat>Широкоэкранный</PresentationFormat>
  <Paragraphs>38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Corbel</vt:lpstr>
      <vt:lpstr>Wingdings 2</vt:lpstr>
      <vt:lpstr>Рамка</vt:lpstr>
      <vt:lpstr>Medical Company</vt:lpstr>
      <vt:lpstr>Задача</vt:lpstr>
      <vt:lpstr>Описание</vt:lpstr>
      <vt:lpstr>Решение</vt:lpstr>
      <vt:lpstr>Детали</vt:lpstr>
      <vt:lpstr>Авторизация</vt:lpstr>
      <vt:lpstr>Форма записи</vt:lpstr>
      <vt:lpstr>Страница контактов</vt:lpstr>
      <vt:lpstr>Структура приложения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Company</dc:title>
  <dc:creator>Администратор</dc:creator>
  <cp:lastModifiedBy>Администратор</cp:lastModifiedBy>
  <cp:revision>11</cp:revision>
  <dcterms:created xsi:type="dcterms:W3CDTF">2023-12-13T10:16:23Z</dcterms:created>
  <dcterms:modified xsi:type="dcterms:W3CDTF">2023-12-13T13:19:49Z</dcterms:modified>
</cp:coreProperties>
</file>